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68" r:id="rId1"/>
  </p:sldMasterIdLst>
  <p:notesMasterIdLst>
    <p:notesMasterId r:id="rId25"/>
  </p:notesMasterIdLst>
  <p:sldIdLst>
    <p:sldId id="256" r:id="rId2"/>
    <p:sldId id="273" r:id="rId3"/>
    <p:sldId id="275" r:id="rId4"/>
    <p:sldId id="300" r:id="rId5"/>
    <p:sldId id="276" r:id="rId6"/>
    <p:sldId id="306" r:id="rId7"/>
    <p:sldId id="307" r:id="rId8"/>
    <p:sldId id="279" r:id="rId9"/>
    <p:sldId id="287" r:id="rId10"/>
    <p:sldId id="302" r:id="rId11"/>
    <p:sldId id="303" r:id="rId12"/>
    <p:sldId id="294" r:id="rId13"/>
    <p:sldId id="298" r:id="rId14"/>
    <p:sldId id="295" r:id="rId15"/>
    <p:sldId id="281" r:id="rId16"/>
    <p:sldId id="299" r:id="rId17"/>
    <p:sldId id="304" r:id="rId18"/>
    <p:sldId id="282" r:id="rId19"/>
    <p:sldId id="283" r:id="rId20"/>
    <p:sldId id="284" r:id="rId21"/>
    <p:sldId id="296" r:id="rId22"/>
    <p:sldId id="297" r:id="rId23"/>
    <p:sldId id="289"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FA846A-1BF4-375D-3FEA-25096B7D4111}" name="Ajay Sharma" initials="AS" userId="c9108c6e84a6afb7" providerId="Windows Live"/>
  <p188:author id="{95429389-970D-86DB-C404-4553A1D2F14B}" name="Shubham Sony" initials="SS" userId="d5cb787bed21813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A17"/>
    <a:srgbClr val="092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84C879-D732-4C3D-83B9-C51F7BC9A2AC}" v="162" dt="2025-07-19T14:39:44.996"/>
    <p1510:client id="{704D7741-830B-4298-84D0-768AB20F74CE}" v="56" dt="2025-07-20T14:25:39.3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51" autoAdjust="0"/>
  </p:normalViewPr>
  <p:slideViewPr>
    <p:cSldViewPr>
      <p:cViewPr varScale="1">
        <p:scale>
          <a:sx n="100" d="100"/>
          <a:sy n="100" d="100"/>
        </p:scale>
        <p:origin x="1836"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jay Sharma" userId="c9108c6e84a6afb7" providerId="LiveId" clId="{3184C879-D732-4C3D-83B9-C51F7BC9A2AC}"/>
    <pc:docChg chg="undo custSel addSld delSld modSld">
      <pc:chgData name="Ajay Sharma" userId="c9108c6e84a6afb7" providerId="LiveId" clId="{3184C879-D732-4C3D-83B9-C51F7BC9A2AC}" dt="2025-07-19T14:39:44.996" v="352"/>
      <pc:docMkLst>
        <pc:docMk/>
      </pc:docMkLst>
      <pc:sldChg chg="addSp modSp mod modAnim">
        <pc:chgData name="Ajay Sharma" userId="c9108c6e84a6afb7" providerId="LiveId" clId="{3184C879-D732-4C3D-83B9-C51F7BC9A2AC}" dt="2025-07-19T14:39:44.996" v="352"/>
        <pc:sldMkLst>
          <pc:docMk/>
          <pc:sldMk cId="2009129989" sldId="256"/>
        </pc:sldMkLst>
        <pc:spChg chg="add mod">
          <ac:chgData name="Ajay Sharma" userId="c9108c6e84a6afb7" providerId="LiveId" clId="{3184C879-D732-4C3D-83B9-C51F7BC9A2AC}" dt="2025-07-19T14:30:10.609" v="267" actId="1076"/>
          <ac:spMkLst>
            <pc:docMk/>
            <pc:sldMk cId="2009129989" sldId="256"/>
            <ac:spMk id="4" creationId="{782B6F60-9FE7-3876-3133-798F5662DDDE}"/>
          </ac:spMkLst>
        </pc:spChg>
        <pc:spChg chg="add mod">
          <ac:chgData name="Ajay Sharma" userId="c9108c6e84a6afb7" providerId="LiveId" clId="{3184C879-D732-4C3D-83B9-C51F7BC9A2AC}" dt="2025-07-19T14:38:15.173" v="349" actId="1076"/>
          <ac:spMkLst>
            <pc:docMk/>
            <pc:sldMk cId="2009129989" sldId="256"/>
            <ac:spMk id="5" creationId="{14FBB406-51A3-FF75-0D20-D882FD2A01F9}"/>
          </ac:spMkLst>
        </pc:spChg>
        <pc:spChg chg="mod">
          <ac:chgData name="Ajay Sharma" userId="c9108c6e84a6afb7" providerId="LiveId" clId="{3184C879-D732-4C3D-83B9-C51F7BC9A2AC}" dt="2025-07-19T14:30:12.325" v="268" actId="1076"/>
          <ac:spMkLst>
            <pc:docMk/>
            <pc:sldMk cId="2009129989" sldId="256"/>
            <ac:spMk id="15" creationId="{810758EC-7E01-7318-1777-E0A3CE3056B2}"/>
          </ac:spMkLst>
        </pc:spChg>
      </pc:sldChg>
      <pc:sldChg chg="add">
        <pc:chgData name="Ajay Sharma" userId="c9108c6e84a6afb7" providerId="LiveId" clId="{3184C879-D732-4C3D-83B9-C51F7BC9A2AC}" dt="2025-07-19T14:31:14.563" v="334"/>
        <pc:sldMkLst>
          <pc:docMk/>
          <pc:sldMk cId="0" sldId="268"/>
        </pc:sldMkLst>
      </pc:sldChg>
      <pc:sldChg chg="modSp mod">
        <pc:chgData name="Ajay Sharma" userId="c9108c6e84a6afb7" providerId="LiveId" clId="{3184C879-D732-4C3D-83B9-C51F7BC9A2AC}" dt="2025-07-16T10:46:24.169" v="0" actId="179"/>
        <pc:sldMkLst>
          <pc:docMk/>
          <pc:sldMk cId="736733350" sldId="273"/>
        </pc:sldMkLst>
        <pc:spChg chg="mod">
          <ac:chgData name="Ajay Sharma" userId="c9108c6e84a6afb7" providerId="LiveId" clId="{3184C879-D732-4C3D-83B9-C51F7BC9A2AC}" dt="2025-07-16T10:46:24.169" v="0" actId="179"/>
          <ac:spMkLst>
            <pc:docMk/>
            <pc:sldMk cId="736733350" sldId="273"/>
            <ac:spMk id="3" creationId="{00000000-0000-0000-0000-000000000000}"/>
          </ac:spMkLst>
        </pc:spChg>
      </pc:sldChg>
      <pc:sldChg chg="modSp mod">
        <pc:chgData name="Ajay Sharma" userId="c9108c6e84a6afb7" providerId="LiveId" clId="{3184C879-D732-4C3D-83B9-C51F7BC9A2AC}" dt="2025-07-19T14:25:56.494" v="255" actId="20577"/>
        <pc:sldMkLst>
          <pc:docMk/>
          <pc:sldMk cId="1505001365" sldId="276"/>
        </pc:sldMkLst>
        <pc:spChg chg="mod">
          <ac:chgData name="Ajay Sharma" userId="c9108c6e84a6afb7" providerId="LiveId" clId="{3184C879-D732-4C3D-83B9-C51F7BC9A2AC}" dt="2025-07-19T14:25:56.494" v="255" actId="20577"/>
          <ac:spMkLst>
            <pc:docMk/>
            <pc:sldMk cId="1505001365" sldId="276"/>
            <ac:spMk id="2" creationId="{00000000-0000-0000-0000-000000000000}"/>
          </ac:spMkLst>
        </pc:spChg>
      </pc:sldChg>
      <pc:sldChg chg="add">
        <pc:chgData name="Ajay Sharma" userId="c9108c6e84a6afb7" providerId="LiveId" clId="{3184C879-D732-4C3D-83B9-C51F7BC9A2AC}" dt="2025-07-19T14:31:14.563" v="334"/>
        <pc:sldMkLst>
          <pc:docMk/>
          <pc:sldMk cId="0" sldId="280"/>
        </pc:sldMkLst>
      </pc:sldChg>
      <pc:sldChg chg="modSp mod">
        <pc:chgData name="Ajay Sharma" userId="c9108c6e84a6afb7" providerId="LiveId" clId="{3184C879-D732-4C3D-83B9-C51F7BC9A2AC}" dt="2025-07-19T14:34:17.274" v="342" actId="113"/>
        <pc:sldMkLst>
          <pc:docMk/>
          <pc:sldMk cId="2866295944" sldId="283"/>
        </pc:sldMkLst>
        <pc:spChg chg="mod">
          <ac:chgData name="Ajay Sharma" userId="c9108c6e84a6afb7" providerId="LiveId" clId="{3184C879-D732-4C3D-83B9-C51F7BC9A2AC}" dt="2025-07-19T14:34:17.274" v="342" actId="113"/>
          <ac:spMkLst>
            <pc:docMk/>
            <pc:sldMk cId="2866295944" sldId="283"/>
            <ac:spMk id="3" creationId="{00000000-0000-0000-0000-000000000000}"/>
          </ac:spMkLst>
        </pc:spChg>
      </pc:sldChg>
      <pc:sldChg chg="modSp mod">
        <pc:chgData name="Ajay Sharma" userId="c9108c6e84a6afb7" providerId="LiveId" clId="{3184C879-D732-4C3D-83B9-C51F7BC9A2AC}" dt="2025-07-19T14:35:17.387" v="344" actId="113"/>
        <pc:sldMkLst>
          <pc:docMk/>
          <pc:sldMk cId="3765924776" sldId="284"/>
        </pc:sldMkLst>
        <pc:spChg chg="mod">
          <ac:chgData name="Ajay Sharma" userId="c9108c6e84a6afb7" providerId="LiveId" clId="{3184C879-D732-4C3D-83B9-C51F7BC9A2AC}" dt="2025-07-19T14:35:17.387" v="344" actId="113"/>
          <ac:spMkLst>
            <pc:docMk/>
            <pc:sldMk cId="3765924776" sldId="284"/>
            <ac:spMk id="3" creationId="{00000000-0000-0000-0000-000000000000}"/>
          </ac:spMkLst>
        </pc:spChg>
      </pc:sldChg>
      <pc:sldChg chg="modSp mod">
        <pc:chgData name="Ajay Sharma" userId="c9108c6e84a6afb7" providerId="LiveId" clId="{3184C879-D732-4C3D-83B9-C51F7BC9A2AC}" dt="2025-07-19T14:28:42.584" v="265" actId="113"/>
        <pc:sldMkLst>
          <pc:docMk/>
          <pc:sldMk cId="1341416819" sldId="287"/>
        </pc:sldMkLst>
        <pc:spChg chg="mod">
          <ac:chgData name="Ajay Sharma" userId="c9108c6e84a6afb7" providerId="LiveId" clId="{3184C879-D732-4C3D-83B9-C51F7BC9A2AC}" dt="2025-07-19T14:28:42.584" v="265" actId="113"/>
          <ac:spMkLst>
            <pc:docMk/>
            <pc:sldMk cId="1341416819" sldId="287"/>
            <ac:spMk id="3" creationId="{0F6C14F7-F96F-7584-2B8B-EB1A4C8CCB66}"/>
          </ac:spMkLst>
        </pc:spChg>
      </pc:sldChg>
      <pc:sldChg chg="addSp delSp modSp mod">
        <pc:chgData name="Ajay Sharma" userId="c9108c6e84a6afb7" providerId="LiveId" clId="{3184C879-D732-4C3D-83B9-C51F7BC9A2AC}" dt="2025-07-19T14:26:51.109" v="259" actId="1076"/>
        <pc:sldMkLst>
          <pc:docMk/>
          <pc:sldMk cId="2867455690" sldId="295"/>
        </pc:sldMkLst>
        <pc:picChg chg="add mod">
          <ac:chgData name="Ajay Sharma" userId="c9108c6e84a6afb7" providerId="LiveId" clId="{3184C879-D732-4C3D-83B9-C51F7BC9A2AC}" dt="2025-07-19T14:26:51.109" v="259" actId="1076"/>
          <ac:picMkLst>
            <pc:docMk/>
            <pc:sldMk cId="2867455690" sldId="295"/>
            <ac:picMk id="11" creationId="{F6AA07D7-A0FE-AFC3-1A87-D96DC6B18785}"/>
          </ac:picMkLst>
        </pc:picChg>
      </pc:sldChg>
      <pc:sldChg chg="modSp mod">
        <pc:chgData name="Ajay Sharma" userId="c9108c6e84a6afb7" providerId="LiveId" clId="{3184C879-D732-4C3D-83B9-C51F7BC9A2AC}" dt="2025-07-19T14:35:39.510" v="347" actId="1076"/>
        <pc:sldMkLst>
          <pc:docMk/>
          <pc:sldMk cId="1149451296" sldId="297"/>
        </pc:sldMkLst>
        <pc:picChg chg="mod">
          <ac:chgData name="Ajay Sharma" userId="c9108c6e84a6afb7" providerId="LiveId" clId="{3184C879-D732-4C3D-83B9-C51F7BC9A2AC}" dt="2025-07-19T14:35:39.510" v="347" actId="1076"/>
          <ac:picMkLst>
            <pc:docMk/>
            <pc:sldMk cId="1149451296" sldId="297"/>
            <ac:picMk id="3" creationId="{7134F4D7-5358-01AB-7BAE-4EDB1A762494}"/>
          </ac:picMkLst>
        </pc:picChg>
        <pc:picChg chg="mod">
          <ac:chgData name="Ajay Sharma" userId="c9108c6e84a6afb7" providerId="LiveId" clId="{3184C879-D732-4C3D-83B9-C51F7BC9A2AC}" dt="2025-07-19T14:35:36.347" v="345" actId="14100"/>
          <ac:picMkLst>
            <pc:docMk/>
            <pc:sldMk cId="1149451296" sldId="297"/>
            <ac:picMk id="7" creationId="{FF8C7559-C3C7-B1E0-F5AE-88E163CCB286}"/>
          </ac:picMkLst>
        </pc:picChg>
      </pc:sldChg>
      <pc:sldChg chg="addSp">
        <pc:chgData name="Ajay Sharma" userId="c9108c6e84a6afb7" providerId="LiveId" clId="{3184C879-D732-4C3D-83B9-C51F7BC9A2AC}" dt="2025-07-16T14:00:00.452" v="205"/>
        <pc:sldMkLst>
          <pc:docMk/>
          <pc:sldMk cId="1531274948" sldId="299"/>
        </pc:sldMkLst>
      </pc:sldChg>
      <pc:sldChg chg="addSp delSp modSp add mod">
        <pc:chgData name="Ajay Sharma" userId="c9108c6e84a6afb7" providerId="LiveId" clId="{3184C879-D732-4C3D-83B9-C51F7BC9A2AC}" dt="2025-07-19T14:36:07.437" v="348" actId="1076"/>
        <pc:sldMkLst>
          <pc:docMk/>
          <pc:sldMk cId="2395330200" sldId="300"/>
        </pc:sldMkLst>
        <pc:picChg chg="add mod">
          <ac:chgData name="Ajay Sharma" userId="c9108c6e84a6afb7" providerId="LiveId" clId="{3184C879-D732-4C3D-83B9-C51F7BC9A2AC}" dt="2025-07-19T14:36:07.437" v="348" actId="1076"/>
          <ac:picMkLst>
            <pc:docMk/>
            <pc:sldMk cId="2395330200" sldId="300"/>
            <ac:picMk id="1026" creationId="{3A591EC4-4618-4361-D98C-71C216DA5C45}"/>
          </ac:picMkLst>
        </pc:picChg>
      </pc:sldChg>
      <pc:sldChg chg="new del">
        <pc:chgData name="Ajay Sharma" userId="c9108c6e84a6afb7" providerId="LiveId" clId="{3184C879-D732-4C3D-83B9-C51F7BC9A2AC}" dt="2025-07-16T11:04:54.225" v="34" actId="47"/>
        <pc:sldMkLst>
          <pc:docMk/>
          <pc:sldMk cId="588777684" sldId="301"/>
        </pc:sldMkLst>
      </pc:sldChg>
      <pc:sldChg chg="addSp delSp modSp add del mod">
        <pc:chgData name="Ajay Sharma" userId="c9108c6e84a6afb7" providerId="LiveId" clId="{3184C879-D732-4C3D-83B9-C51F7BC9A2AC}" dt="2025-07-16T11:07:16.668" v="103" actId="47"/>
        <pc:sldMkLst>
          <pc:docMk/>
          <pc:sldMk cId="2357553525" sldId="301"/>
        </pc:sldMkLst>
      </pc:sldChg>
      <pc:sldChg chg="addSp delSp modSp add mod">
        <pc:chgData name="Ajay Sharma" userId="c9108c6e84a6afb7" providerId="LiveId" clId="{3184C879-D732-4C3D-83B9-C51F7BC9A2AC}" dt="2025-07-19T14:33:48.230" v="339" actId="1076"/>
        <pc:sldMkLst>
          <pc:docMk/>
          <pc:sldMk cId="1271422420" sldId="302"/>
        </pc:sldMkLst>
        <pc:spChg chg="mod">
          <ac:chgData name="Ajay Sharma" userId="c9108c6e84a6afb7" providerId="LiveId" clId="{3184C879-D732-4C3D-83B9-C51F7BC9A2AC}" dt="2025-07-16T11:07:14.700" v="102"/>
          <ac:spMkLst>
            <pc:docMk/>
            <pc:sldMk cId="1271422420" sldId="302"/>
            <ac:spMk id="2" creationId="{28FE5C6F-F0BF-4EF8-DEFE-5A18CDBD6D74}"/>
          </ac:spMkLst>
        </pc:spChg>
        <pc:spChg chg="mod">
          <ac:chgData name="Ajay Sharma" userId="c9108c6e84a6afb7" providerId="LiveId" clId="{3184C879-D732-4C3D-83B9-C51F7BC9A2AC}" dt="2025-07-19T14:33:48.230" v="339" actId="1076"/>
          <ac:spMkLst>
            <pc:docMk/>
            <pc:sldMk cId="1271422420" sldId="302"/>
            <ac:spMk id="4" creationId="{1B706648-967D-925E-A2F1-6950BECBFDD4}"/>
          </ac:spMkLst>
        </pc:spChg>
        <pc:spChg chg="add">
          <ac:chgData name="Ajay Sharma" userId="c9108c6e84a6afb7" providerId="LiveId" clId="{3184C879-D732-4C3D-83B9-C51F7BC9A2AC}" dt="2025-07-16T11:05:43.465" v="78"/>
          <ac:spMkLst>
            <pc:docMk/>
            <pc:sldMk cId="1271422420" sldId="302"/>
            <ac:spMk id="9" creationId="{6E1E29EC-4543-7A85-4CC9-E6EC1C44DA01}"/>
          </ac:spMkLst>
        </pc:spChg>
        <pc:spChg chg="add mod">
          <ac:chgData name="Ajay Sharma" userId="c9108c6e84a6afb7" providerId="LiveId" clId="{3184C879-D732-4C3D-83B9-C51F7BC9A2AC}" dt="2025-07-19T14:33:47.476" v="338" actId="113"/>
          <ac:spMkLst>
            <pc:docMk/>
            <pc:sldMk cId="1271422420" sldId="302"/>
            <ac:spMk id="12" creationId="{DFC2F627-F976-0260-D151-AA4AB15B4D35}"/>
          </ac:spMkLst>
        </pc:spChg>
        <pc:picChg chg="add mod">
          <ac:chgData name="Ajay Sharma" userId="c9108c6e84a6afb7" providerId="LiveId" clId="{3184C879-D732-4C3D-83B9-C51F7BC9A2AC}" dt="2025-07-19T14:33:43.304" v="336" actId="1076"/>
          <ac:picMkLst>
            <pc:docMk/>
            <pc:sldMk cId="1271422420" sldId="302"/>
            <ac:picMk id="1025" creationId="{60DF57FE-822B-671B-40EC-E7AB17177E31}"/>
          </ac:picMkLst>
        </pc:picChg>
      </pc:sldChg>
      <pc:sldChg chg="addSp delSp modSp add mod">
        <pc:chgData name="Ajay Sharma" userId="c9108c6e84a6afb7" providerId="LiveId" clId="{3184C879-D732-4C3D-83B9-C51F7BC9A2AC}" dt="2025-07-16T11:13:29.212" v="181" actId="123"/>
        <pc:sldMkLst>
          <pc:docMk/>
          <pc:sldMk cId="364667826" sldId="303"/>
        </pc:sldMkLst>
        <pc:spChg chg="add mod">
          <ac:chgData name="Ajay Sharma" userId="c9108c6e84a6afb7" providerId="LiveId" clId="{3184C879-D732-4C3D-83B9-C51F7BC9A2AC}" dt="2025-07-16T11:08:14.100" v="109" actId="1076"/>
          <ac:spMkLst>
            <pc:docMk/>
            <pc:sldMk cId="364667826" sldId="303"/>
            <ac:spMk id="3" creationId="{0C73379B-4FA3-D7C8-CD74-35E25C7B60F0}"/>
          </ac:spMkLst>
        </pc:spChg>
        <pc:spChg chg="add mod">
          <ac:chgData name="Ajay Sharma" userId="c9108c6e84a6afb7" providerId="LiveId" clId="{3184C879-D732-4C3D-83B9-C51F7BC9A2AC}" dt="2025-07-16T11:13:10.601" v="178" actId="113"/>
          <ac:spMkLst>
            <pc:docMk/>
            <pc:sldMk cId="364667826" sldId="303"/>
            <ac:spMk id="7" creationId="{C8FA4462-3E0A-22D6-9F5C-0FBBE6BDD4B5}"/>
          </ac:spMkLst>
        </pc:spChg>
        <pc:graphicFrameChg chg="add mod modGraphic">
          <ac:chgData name="Ajay Sharma" userId="c9108c6e84a6afb7" providerId="LiveId" clId="{3184C879-D732-4C3D-83B9-C51F7BC9A2AC}" dt="2025-07-16T11:11:38.195" v="167"/>
          <ac:graphicFrameMkLst>
            <pc:docMk/>
            <pc:sldMk cId="364667826" sldId="303"/>
            <ac:graphicFrameMk id="8" creationId="{0991F592-0656-5487-B53B-555643BAB09E}"/>
          </ac:graphicFrameMkLst>
        </pc:graphicFrameChg>
        <pc:picChg chg="add mod">
          <ac:chgData name="Ajay Sharma" userId="c9108c6e84a6afb7" providerId="LiveId" clId="{3184C879-D732-4C3D-83B9-C51F7BC9A2AC}" dt="2025-07-16T11:11:45.760" v="169" actId="14100"/>
          <ac:picMkLst>
            <pc:docMk/>
            <pc:sldMk cId="364667826" sldId="303"/>
            <ac:picMk id="2049" creationId="{0C4FECEF-57E2-EB41-D441-4B074BCA720F}"/>
          </ac:picMkLst>
        </pc:picChg>
      </pc:sldChg>
      <pc:sldChg chg="addSp delSp modSp add mod">
        <pc:chgData name="Ajay Sharma" userId="c9108c6e84a6afb7" providerId="LiveId" clId="{3184C879-D732-4C3D-83B9-C51F7BC9A2AC}" dt="2025-07-19T14:34:08.873" v="340" actId="1076"/>
        <pc:sldMkLst>
          <pc:docMk/>
          <pc:sldMk cId="996964047" sldId="304"/>
        </pc:sldMkLst>
        <pc:spChg chg="mod">
          <ac:chgData name="Ajay Sharma" userId="c9108c6e84a6afb7" providerId="LiveId" clId="{3184C879-D732-4C3D-83B9-C51F7BC9A2AC}" dt="2025-07-16T14:00:10.216" v="209" actId="27636"/>
          <ac:spMkLst>
            <pc:docMk/>
            <pc:sldMk cId="996964047" sldId="304"/>
            <ac:spMk id="3" creationId="{FCC105EB-ED28-EFB5-129B-07845921AB1F}"/>
          </ac:spMkLst>
        </pc:spChg>
        <pc:spChg chg="add">
          <ac:chgData name="Ajay Sharma" userId="c9108c6e84a6afb7" providerId="LiveId" clId="{3184C879-D732-4C3D-83B9-C51F7BC9A2AC}" dt="2025-07-16T14:00:16.575" v="210"/>
          <ac:spMkLst>
            <pc:docMk/>
            <pc:sldMk cId="996964047" sldId="304"/>
            <ac:spMk id="7" creationId="{AFD1E302-467E-A002-86CF-244EF90BCCFB}"/>
          </ac:spMkLst>
        </pc:spChg>
        <pc:spChg chg="add mod">
          <ac:chgData name="Ajay Sharma" userId="c9108c6e84a6afb7" providerId="LiveId" clId="{3184C879-D732-4C3D-83B9-C51F7BC9A2AC}" dt="2025-07-19T14:34:08.873" v="340" actId="1076"/>
          <ac:spMkLst>
            <pc:docMk/>
            <pc:sldMk cId="996964047" sldId="304"/>
            <ac:spMk id="8" creationId="{22A72989-C1CF-D51E-8B9E-A29FAFB6C595}"/>
          </ac:spMkLst>
        </pc:spChg>
        <pc:picChg chg="add mod">
          <ac:chgData name="Ajay Sharma" userId="c9108c6e84a6afb7" providerId="LiveId" clId="{3184C879-D732-4C3D-83B9-C51F7BC9A2AC}" dt="2025-07-19T14:27:03.680" v="261" actId="1076"/>
          <ac:picMkLst>
            <pc:docMk/>
            <pc:sldMk cId="996964047" sldId="304"/>
            <ac:picMk id="4097" creationId="{BB64CE16-A51D-F6E7-0571-7B7EE4E996FF}"/>
          </ac:picMkLst>
        </pc:picChg>
      </pc:sldChg>
      <pc:sldChg chg="add">
        <pc:chgData name="Ajay Sharma" userId="c9108c6e84a6afb7" providerId="LiveId" clId="{3184C879-D732-4C3D-83B9-C51F7BC9A2AC}" dt="2025-07-19T14:27:22.104" v="262"/>
        <pc:sldMkLst>
          <pc:docMk/>
          <pc:sldMk cId="2332885333" sldId="305"/>
        </pc:sldMkLst>
      </pc:sldChg>
    </pc:docChg>
  </pc:docChgLst>
  <pc:docChgLst>
    <pc:chgData name="Ajay Sharma" userId="c9108c6e84a6afb7" providerId="LiveId" clId="{704D7741-830B-4298-84D0-768AB20F74CE}"/>
    <pc:docChg chg="modSld">
      <pc:chgData name="Ajay Sharma" userId="c9108c6e84a6afb7" providerId="LiveId" clId="{704D7741-830B-4298-84D0-768AB20F74CE}" dt="2025-07-20T14:26:31.187" v="77" actId="113"/>
      <pc:docMkLst>
        <pc:docMk/>
      </pc:docMkLst>
      <pc:sldChg chg="modSp mod">
        <pc:chgData name="Ajay Sharma" userId="c9108c6e84a6afb7" providerId="LiveId" clId="{704D7741-830B-4298-84D0-768AB20F74CE}" dt="2025-07-20T14:22:48.182" v="1" actId="1076"/>
        <pc:sldMkLst>
          <pc:docMk/>
          <pc:sldMk cId="2009129989" sldId="256"/>
        </pc:sldMkLst>
        <pc:spChg chg="mod">
          <ac:chgData name="Ajay Sharma" userId="c9108c6e84a6afb7" providerId="LiveId" clId="{704D7741-830B-4298-84D0-768AB20F74CE}" dt="2025-07-20T14:22:48.182" v="1" actId="1076"/>
          <ac:spMkLst>
            <pc:docMk/>
            <pc:sldMk cId="2009129989" sldId="256"/>
            <ac:spMk id="11" creationId="{11F3AC6F-E1D0-EA53-856B-E06FE21486EA}"/>
          </ac:spMkLst>
        </pc:spChg>
      </pc:sldChg>
      <pc:sldChg chg="modSp mod">
        <pc:chgData name="Ajay Sharma" userId="c9108c6e84a6afb7" providerId="LiveId" clId="{704D7741-830B-4298-84D0-768AB20F74CE}" dt="2025-07-20T14:23:05.279" v="3" actId="1076"/>
        <pc:sldMkLst>
          <pc:docMk/>
          <pc:sldMk cId="736733350" sldId="273"/>
        </pc:sldMkLst>
        <pc:spChg chg="mod">
          <ac:chgData name="Ajay Sharma" userId="c9108c6e84a6afb7" providerId="LiveId" clId="{704D7741-830B-4298-84D0-768AB20F74CE}" dt="2025-07-20T14:23:05.279" v="3" actId="1076"/>
          <ac:spMkLst>
            <pc:docMk/>
            <pc:sldMk cId="736733350" sldId="273"/>
            <ac:spMk id="3" creationId="{00000000-0000-0000-0000-000000000000}"/>
          </ac:spMkLst>
        </pc:spChg>
      </pc:sldChg>
      <pc:sldChg chg="modSp">
        <pc:chgData name="Ajay Sharma" userId="c9108c6e84a6afb7" providerId="LiveId" clId="{704D7741-830B-4298-84D0-768AB20F74CE}" dt="2025-07-20T14:25:26.173" v="71" actId="123"/>
        <pc:sldMkLst>
          <pc:docMk/>
          <pc:sldMk cId="1582231806" sldId="281"/>
        </pc:sldMkLst>
        <pc:spChg chg="mod">
          <ac:chgData name="Ajay Sharma" userId="c9108c6e84a6afb7" providerId="LiveId" clId="{704D7741-830B-4298-84D0-768AB20F74CE}" dt="2025-07-20T14:25:26.173" v="71" actId="123"/>
          <ac:spMkLst>
            <pc:docMk/>
            <pc:sldMk cId="1582231806" sldId="281"/>
            <ac:spMk id="11" creationId="{E4A84AE9-4F63-9F35-0C0B-2DF0479CDAF7}"/>
          </ac:spMkLst>
        </pc:spChg>
      </pc:sldChg>
      <pc:sldChg chg="modSp mod">
        <pc:chgData name="Ajay Sharma" userId="c9108c6e84a6afb7" providerId="LiveId" clId="{704D7741-830B-4298-84D0-768AB20F74CE}" dt="2025-07-20T14:25:19.288" v="70" actId="14100"/>
        <pc:sldMkLst>
          <pc:docMk/>
          <pc:sldMk cId="828779715" sldId="294"/>
        </pc:sldMkLst>
        <pc:spChg chg="mod">
          <ac:chgData name="Ajay Sharma" userId="c9108c6e84a6afb7" providerId="LiveId" clId="{704D7741-830B-4298-84D0-768AB20F74CE}" dt="2025-07-20T14:25:19.288" v="70" actId="14100"/>
          <ac:spMkLst>
            <pc:docMk/>
            <pc:sldMk cId="828779715" sldId="294"/>
            <ac:spMk id="7" creationId="{F4443B1A-7CFE-209C-2A90-399EB785BA7C}"/>
          </ac:spMkLst>
        </pc:spChg>
      </pc:sldChg>
      <pc:sldChg chg="modSp mod">
        <pc:chgData name="Ajay Sharma" userId="c9108c6e84a6afb7" providerId="LiveId" clId="{704D7741-830B-4298-84D0-768AB20F74CE}" dt="2025-07-20T14:25:33.344" v="74" actId="1076"/>
        <pc:sldMkLst>
          <pc:docMk/>
          <pc:sldMk cId="1531274948" sldId="299"/>
        </pc:sldMkLst>
        <pc:spChg chg="mod">
          <ac:chgData name="Ajay Sharma" userId="c9108c6e84a6afb7" providerId="LiveId" clId="{704D7741-830B-4298-84D0-768AB20F74CE}" dt="2025-07-20T14:25:31.291" v="73" actId="14100"/>
          <ac:spMkLst>
            <pc:docMk/>
            <pc:sldMk cId="1531274948" sldId="299"/>
            <ac:spMk id="11" creationId="{8841B212-B2ED-267D-563A-A64BE9EB3FAC}"/>
          </ac:spMkLst>
        </pc:spChg>
        <pc:picChg chg="mod">
          <ac:chgData name="Ajay Sharma" userId="c9108c6e84a6afb7" providerId="LiveId" clId="{704D7741-830B-4298-84D0-768AB20F74CE}" dt="2025-07-20T14:25:33.344" v="74" actId="1076"/>
          <ac:picMkLst>
            <pc:docMk/>
            <pc:sldMk cId="1531274948" sldId="299"/>
            <ac:picMk id="8" creationId="{059FB622-0F87-9264-805F-245076940D88}"/>
          </ac:picMkLst>
        </pc:picChg>
      </pc:sldChg>
      <pc:sldChg chg="modSp mod">
        <pc:chgData name="Ajay Sharma" userId="c9108c6e84a6afb7" providerId="LiveId" clId="{704D7741-830B-4298-84D0-768AB20F74CE}" dt="2025-07-20T14:24:03.947" v="56" actId="123"/>
        <pc:sldMkLst>
          <pc:docMk/>
          <pc:sldMk cId="2395330200" sldId="300"/>
        </pc:sldMkLst>
        <pc:spChg chg="mod">
          <ac:chgData name="Ajay Sharma" userId="c9108c6e84a6afb7" providerId="LiveId" clId="{704D7741-830B-4298-84D0-768AB20F74CE}" dt="2025-07-20T14:24:03.947" v="56" actId="123"/>
          <ac:spMkLst>
            <pc:docMk/>
            <pc:sldMk cId="2395330200" sldId="300"/>
            <ac:spMk id="9" creationId="{258A6A76-BBA9-C237-C0A2-707653E77F24}"/>
          </ac:spMkLst>
        </pc:spChg>
        <pc:spChg chg="mod">
          <ac:chgData name="Ajay Sharma" userId="c9108c6e84a6afb7" providerId="LiveId" clId="{704D7741-830B-4298-84D0-768AB20F74CE}" dt="2025-07-20T14:23:59.158" v="55" actId="14100"/>
          <ac:spMkLst>
            <pc:docMk/>
            <pc:sldMk cId="2395330200" sldId="300"/>
            <ac:spMk id="10" creationId="{E0BE0EF1-7242-D798-E864-2843A45D5C89}"/>
          </ac:spMkLst>
        </pc:spChg>
      </pc:sldChg>
      <pc:sldChg chg="modSp mod">
        <pc:chgData name="Ajay Sharma" userId="c9108c6e84a6afb7" providerId="LiveId" clId="{704D7741-830B-4298-84D0-768AB20F74CE}" dt="2025-07-20T14:25:11.623" v="68" actId="1076"/>
        <pc:sldMkLst>
          <pc:docMk/>
          <pc:sldMk cId="364667826" sldId="303"/>
        </pc:sldMkLst>
        <pc:spChg chg="mod">
          <ac:chgData name="Ajay Sharma" userId="c9108c6e84a6afb7" providerId="LiveId" clId="{704D7741-830B-4298-84D0-768AB20F74CE}" dt="2025-07-20T14:25:02.059" v="65" actId="123"/>
          <ac:spMkLst>
            <pc:docMk/>
            <pc:sldMk cId="364667826" sldId="303"/>
            <ac:spMk id="7" creationId="{C8FA4462-3E0A-22D6-9F5C-0FBBE6BDD4B5}"/>
          </ac:spMkLst>
        </pc:spChg>
        <pc:spChg chg="mod">
          <ac:chgData name="Ajay Sharma" userId="c9108c6e84a6afb7" providerId="LiveId" clId="{704D7741-830B-4298-84D0-768AB20F74CE}" dt="2025-07-20T14:25:08.509" v="67" actId="14100"/>
          <ac:spMkLst>
            <pc:docMk/>
            <pc:sldMk cId="364667826" sldId="303"/>
            <ac:spMk id="10" creationId="{31D6870E-EB9D-52DA-BA47-83D70B97C2CB}"/>
          </ac:spMkLst>
        </pc:spChg>
        <pc:graphicFrameChg chg="mod">
          <ac:chgData name="Ajay Sharma" userId="c9108c6e84a6afb7" providerId="LiveId" clId="{704D7741-830B-4298-84D0-768AB20F74CE}" dt="2025-07-20T14:25:11.623" v="68" actId="1076"/>
          <ac:graphicFrameMkLst>
            <pc:docMk/>
            <pc:sldMk cId="364667826" sldId="303"/>
            <ac:graphicFrameMk id="8" creationId="{0991F592-0656-5487-B53B-555643BAB09E}"/>
          </ac:graphicFrameMkLst>
        </pc:graphicFrameChg>
      </pc:sldChg>
      <pc:sldChg chg="modSp">
        <pc:chgData name="Ajay Sharma" userId="c9108c6e84a6afb7" providerId="LiveId" clId="{704D7741-830B-4298-84D0-768AB20F74CE}" dt="2025-07-20T14:25:39.326" v="76" actId="123"/>
        <pc:sldMkLst>
          <pc:docMk/>
          <pc:sldMk cId="996964047" sldId="304"/>
        </pc:sldMkLst>
        <pc:spChg chg="mod">
          <ac:chgData name="Ajay Sharma" userId="c9108c6e84a6afb7" providerId="LiveId" clId="{704D7741-830B-4298-84D0-768AB20F74CE}" dt="2025-07-20T14:25:39.326" v="76" actId="123"/>
          <ac:spMkLst>
            <pc:docMk/>
            <pc:sldMk cId="996964047" sldId="304"/>
            <ac:spMk id="8" creationId="{22A72989-C1CF-D51E-8B9E-A29FAFB6C595}"/>
          </ac:spMkLst>
        </pc:spChg>
      </pc:sldChg>
      <pc:sldChg chg="modSp mod">
        <pc:chgData name="Ajay Sharma" userId="c9108c6e84a6afb7" providerId="LiveId" clId="{704D7741-830B-4298-84D0-768AB20F74CE}" dt="2025-07-20T14:24:31.512" v="60" actId="123"/>
        <pc:sldMkLst>
          <pc:docMk/>
          <pc:sldMk cId="2934182564" sldId="306"/>
        </pc:sldMkLst>
        <pc:graphicFrameChg chg="mod modGraphic">
          <ac:chgData name="Ajay Sharma" userId="c9108c6e84a6afb7" providerId="LiveId" clId="{704D7741-830B-4298-84D0-768AB20F74CE}" dt="2025-07-20T14:24:31.512" v="60" actId="123"/>
          <ac:graphicFrameMkLst>
            <pc:docMk/>
            <pc:sldMk cId="2934182564" sldId="306"/>
            <ac:graphicFrameMk id="8" creationId="{37571166-05BC-C459-543E-223F6A56F7CE}"/>
          </ac:graphicFrameMkLst>
        </pc:graphicFrameChg>
      </pc:sldChg>
      <pc:sldChg chg="modSp mod">
        <pc:chgData name="Ajay Sharma" userId="c9108c6e84a6afb7" providerId="LiveId" clId="{704D7741-830B-4298-84D0-768AB20F74CE}" dt="2025-07-20T14:26:31.187" v="77" actId="113"/>
        <pc:sldMkLst>
          <pc:docMk/>
          <pc:sldMk cId="3732641443" sldId="307"/>
        </pc:sldMkLst>
        <pc:graphicFrameChg chg="mod modGraphic">
          <ac:chgData name="Ajay Sharma" userId="c9108c6e84a6afb7" providerId="LiveId" clId="{704D7741-830B-4298-84D0-768AB20F74CE}" dt="2025-07-20T14:26:31.187" v="77" actId="113"/>
          <ac:graphicFrameMkLst>
            <pc:docMk/>
            <pc:sldMk cId="3732641443" sldId="307"/>
            <ac:graphicFrameMk id="8" creationId="{37D14641-2CC8-1202-4425-AFCA36EA65D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0241E0-0248-4C4D-A980-3F9F515680AD}" type="datetimeFigureOut">
              <a:rPr lang="en-IN" smtClean="0"/>
              <a:t>20-07-2025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0DDA9C-541D-438C-B68E-ACBB23FFE4AA}" type="slidenum">
              <a:rPr lang="en-IN" smtClean="0"/>
              <a:t>‹#›</a:t>
            </a:fld>
            <a:endParaRPr lang="en-IN"/>
          </a:p>
        </p:txBody>
      </p:sp>
    </p:spTree>
    <p:extLst>
      <p:ext uri="{BB962C8B-B14F-4D97-AF65-F5344CB8AC3E}">
        <p14:creationId xmlns:p14="http://schemas.microsoft.com/office/powerpoint/2010/main" val="3660062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0DDA9C-541D-438C-B68E-ACBB23FFE4AA}" type="slidenum">
              <a:rPr lang="en-IN" smtClean="0"/>
              <a:t>1</a:t>
            </a:fld>
            <a:endParaRPr lang="en-IN"/>
          </a:p>
        </p:txBody>
      </p:sp>
    </p:spTree>
    <p:extLst>
      <p:ext uri="{BB962C8B-B14F-4D97-AF65-F5344CB8AC3E}">
        <p14:creationId xmlns:p14="http://schemas.microsoft.com/office/powerpoint/2010/main" val="3263172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F7C474C-9A72-411E-B745-1AB65B037053}" type="datetime1">
              <a:rPr lang="en-US" smtClean="0"/>
              <a:t>7/20/2025</a:t>
            </a:fld>
            <a:endParaRPr lang="en-US"/>
          </a:p>
        </p:txBody>
      </p:sp>
      <p:sp>
        <p:nvSpPr>
          <p:cNvPr id="5" name="Footer Placeholder 4"/>
          <p:cNvSpPr>
            <a:spLocks noGrp="1"/>
          </p:cNvSpPr>
          <p:nvPr>
            <p:ph type="ftr" sz="quarter" idx="11"/>
          </p:nvPr>
        </p:nvSpPr>
        <p:spPr/>
        <p:txBody>
          <a:bodyPr/>
          <a:lstStyle/>
          <a:p>
            <a:r>
              <a:rPr lang="en-US"/>
              <a:t>SENNET - 2025</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28797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6B2FB1B-71CD-4F27-8A38-3B42923FBA09}" type="datetime1">
              <a:rPr lang="en-US" smtClean="0"/>
              <a:t>7/20/2025</a:t>
            </a:fld>
            <a:endParaRPr lang="en-US"/>
          </a:p>
        </p:txBody>
      </p:sp>
      <p:sp>
        <p:nvSpPr>
          <p:cNvPr id="5" name="Footer Placeholder 4"/>
          <p:cNvSpPr>
            <a:spLocks noGrp="1"/>
          </p:cNvSpPr>
          <p:nvPr>
            <p:ph type="ftr" sz="quarter" idx="11"/>
          </p:nvPr>
        </p:nvSpPr>
        <p:spPr/>
        <p:txBody>
          <a:bodyPr/>
          <a:lstStyle/>
          <a:p>
            <a:r>
              <a:rPr lang="en-US"/>
              <a:t>SENNET - 2025</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70339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3AE533A-A9B1-4974-A7F4-71CE2469F4F2}" type="datetime1">
              <a:rPr lang="en-US" smtClean="0"/>
              <a:t>7/20/2025</a:t>
            </a:fld>
            <a:endParaRPr lang="en-US"/>
          </a:p>
        </p:txBody>
      </p:sp>
      <p:sp>
        <p:nvSpPr>
          <p:cNvPr id="5" name="Footer Placeholder 4"/>
          <p:cNvSpPr>
            <a:spLocks noGrp="1"/>
          </p:cNvSpPr>
          <p:nvPr>
            <p:ph type="ftr" sz="quarter" idx="11"/>
          </p:nvPr>
        </p:nvSpPr>
        <p:spPr/>
        <p:txBody>
          <a:bodyPr/>
          <a:lstStyle/>
          <a:p>
            <a:r>
              <a:rPr lang="en-US"/>
              <a:t>SENNET - 2025</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59044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1BA3B80-3359-4DFD-AA99-1D5BFA7309BD}" type="datetime1">
              <a:rPr lang="en-US" smtClean="0"/>
              <a:t>7/20/2025</a:t>
            </a:fld>
            <a:endParaRPr lang="en-US"/>
          </a:p>
        </p:txBody>
      </p:sp>
      <p:sp>
        <p:nvSpPr>
          <p:cNvPr id="5" name="Footer Placeholder 4"/>
          <p:cNvSpPr>
            <a:spLocks noGrp="1"/>
          </p:cNvSpPr>
          <p:nvPr>
            <p:ph type="ftr" sz="quarter" idx="11"/>
          </p:nvPr>
        </p:nvSpPr>
        <p:spPr/>
        <p:txBody>
          <a:bodyPr/>
          <a:lstStyle/>
          <a:p>
            <a:r>
              <a:rPr lang="en-US"/>
              <a:t>SENNET - 2025</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04322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68F26D-2969-4A18-A54D-FF771498E059}" type="datetime1">
              <a:rPr lang="en-US" smtClean="0"/>
              <a:t>7/20/2025</a:t>
            </a:fld>
            <a:endParaRPr lang="en-US"/>
          </a:p>
        </p:txBody>
      </p:sp>
      <p:sp>
        <p:nvSpPr>
          <p:cNvPr id="5" name="Footer Placeholder 4"/>
          <p:cNvSpPr>
            <a:spLocks noGrp="1"/>
          </p:cNvSpPr>
          <p:nvPr>
            <p:ph type="ftr" sz="quarter" idx="11"/>
          </p:nvPr>
        </p:nvSpPr>
        <p:spPr/>
        <p:txBody>
          <a:bodyPr/>
          <a:lstStyle/>
          <a:p>
            <a:r>
              <a:rPr lang="en-US"/>
              <a:t>SENNET - 2025</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052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11B9FE8-E157-4CF4-8622-EF65CAAB3156}" type="datetime1">
              <a:rPr lang="en-US" smtClean="0"/>
              <a:t>7/20/2025</a:t>
            </a:fld>
            <a:endParaRPr lang="en-US"/>
          </a:p>
        </p:txBody>
      </p:sp>
      <p:sp>
        <p:nvSpPr>
          <p:cNvPr id="6" name="Footer Placeholder 5"/>
          <p:cNvSpPr>
            <a:spLocks noGrp="1"/>
          </p:cNvSpPr>
          <p:nvPr>
            <p:ph type="ftr" sz="quarter" idx="11"/>
          </p:nvPr>
        </p:nvSpPr>
        <p:spPr/>
        <p:txBody>
          <a:bodyPr/>
          <a:lstStyle/>
          <a:p>
            <a:r>
              <a:rPr lang="en-US"/>
              <a:t>SENNET - 2025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89143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6206D40-6803-42AE-87C2-BE6DC299B8BB}" type="datetime1">
              <a:rPr lang="en-US" smtClean="0"/>
              <a:t>7/20/2025</a:t>
            </a:fld>
            <a:endParaRPr lang="en-US"/>
          </a:p>
        </p:txBody>
      </p:sp>
      <p:sp>
        <p:nvSpPr>
          <p:cNvPr id="8" name="Footer Placeholder 7"/>
          <p:cNvSpPr>
            <a:spLocks noGrp="1"/>
          </p:cNvSpPr>
          <p:nvPr>
            <p:ph type="ftr" sz="quarter" idx="11"/>
          </p:nvPr>
        </p:nvSpPr>
        <p:spPr/>
        <p:txBody>
          <a:bodyPr/>
          <a:lstStyle/>
          <a:p>
            <a:r>
              <a:rPr lang="en-US"/>
              <a:t>SENNET - 2025</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01500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29028AB-48AA-400D-97D6-F2E558002C3E}" type="datetime1">
              <a:rPr lang="en-US" smtClean="0"/>
              <a:t>7/20/2025</a:t>
            </a:fld>
            <a:endParaRPr lang="en-US"/>
          </a:p>
        </p:txBody>
      </p:sp>
      <p:sp>
        <p:nvSpPr>
          <p:cNvPr id="4" name="Footer Placeholder 3"/>
          <p:cNvSpPr>
            <a:spLocks noGrp="1"/>
          </p:cNvSpPr>
          <p:nvPr>
            <p:ph type="ftr" sz="quarter" idx="11"/>
          </p:nvPr>
        </p:nvSpPr>
        <p:spPr/>
        <p:txBody>
          <a:bodyPr/>
          <a:lstStyle/>
          <a:p>
            <a:r>
              <a:rPr lang="en-US"/>
              <a:t>SENNET - 2025</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13066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8AC2C6-7E99-4C69-B96D-D7CC17001D96}" type="datetime1">
              <a:rPr lang="en-US" smtClean="0"/>
              <a:t>7/20/2025</a:t>
            </a:fld>
            <a:endParaRPr lang="en-US"/>
          </a:p>
        </p:txBody>
      </p:sp>
      <p:sp>
        <p:nvSpPr>
          <p:cNvPr id="3" name="Footer Placeholder 2"/>
          <p:cNvSpPr>
            <a:spLocks noGrp="1"/>
          </p:cNvSpPr>
          <p:nvPr>
            <p:ph type="ftr" sz="quarter" idx="11"/>
          </p:nvPr>
        </p:nvSpPr>
        <p:spPr/>
        <p:txBody>
          <a:bodyPr/>
          <a:lstStyle/>
          <a:p>
            <a:r>
              <a:rPr lang="en-US"/>
              <a:t>SENNET - 2025</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88113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4EEE05-0112-4232-92CD-1EE420909907}" type="datetime1">
              <a:rPr lang="en-US" smtClean="0"/>
              <a:t>7/20/2025</a:t>
            </a:fld>
            <a:endParaRPr lang="en-US"/>
          </a:p>
        </p:txBody>
      </p:sp>
      <p:sp>
        <p:nvSpPr>
          <p:cNvPr id="6" name="Footer Placeholder 5"/>
          <p:cNvSpPr>
            <a:spLocks noGrp="1"/>
          </p:cNvSpPr>
          <p:nvPr>
            <p:ph type="ftr" sz="quarter" idx="11"/>
          </p:nvPr>
        </p:nvSpPr>
        <p:spPr/>
        <p:txBody>
          <a:bodyPr/>
          <a:lstStyle/>
          <a:p>
            <a:r>
              <a:rPr lang="en-US"/>
              <a:t>SENNET - 2025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68147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9BF1F8-1BCB-4F4D-A7F1-560C3240C1D6}" type="datetime1">
              <a:rPr lang="en-US" smtClean="0"/>
              <a:t>7/20/2025</a:t>
            </a:fld>
            <a:endParaRPr lang="en-US"/>
          </a:p>
        </p:txBody>
      </p:sp>
      <p:sp>
        <p:nvSpPr>
          <p:cNvPr id="6" name="Footer Placeholder 5"/>
          <p:cNvSpPr>
            <a:spLocks noGrp="1"/>
          </p:cNvSpPr>
          <p:nvPr>
            <p:ph type="ftr" sz="quarter" idx="11"/>
          </p:nvPr>
        </p:nvSpPr>
        <p:spPr/>
        <p:txBody>
          <a:bodyPr/>
          <a:lstStyle/>
          <a:p>
            <a:r>
              <a:rPr lang="en-US"/>
              <a:t>SENNET - 2025</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61522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714262-2F4D-4780-856E-AC35D7BFF265}" type="datetime1">
              <a:rPr lang="en-US" smtClean="0"/>
              <a:t>7/20/2025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SENNET - 2025</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94236258"/>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 y="1201478"/>
            <a:ext cx="8839200" cy="1617922"/>
          </a:xfrm>
        </p:spPr>
        <p:txBody>
          <a:bodyPr>
            <a:normAutofit/>
          </a:bodyPr>
          <a:lstStyle/>
          <a:p>
            <a:pPr algn="ctr">
              <a:spcBef>
                <a:spcPts val="0"/>
              </a:spcBef>
            </a:pPr>
            <a:r>
              <a:rPr lang="en-US" sz="1800" b="1" i="1" dirty="0">
                <a:solidFill>
                  <a:srgbClr val="092034"/>
                </a:solidFill>
                <a:effectLst/>
                <a:latin typeface="Cambria" panose="02040503050406030204" pitchFamily="18" charset="0"/>
                <a:ea typeface="Cambria" panose="02040503050406030204" pitchFamily="18" charset="0"/>
              </a:rPr>
              <a:t>4</a:t>
            </a:r>
            <a:r>
              <a:rPr lang="en-US" sz="1800" b="1" i="1" baseline="30000" dirty="0">
                <a:solidFill>
                  <a:srgbClr val="092034"/>
                </a:solidFill>
                <a:latin typeface="Cambria" panose="02040503050406030204" pitchFamily="18" charset="0"/>
                <a:ea typeface="Cambria" panose="02040503050406030204" pitchFamily="18" charset="0"/>
              </a:rPr>
              <a:t>th</a:t>
            </a:r>
            <a:r>
              <a:rPr lang="en-US" sz="1800" b="1" i="1" dirty="0">
                <a:solidFill>
                  <a:srgbClr val="092034"/>
                </a:solidFill>
                <a:effectLst/>
                <a:latin typeface="Cambria" panose="02040503050406030204" pitchFamily="18" charset="0"/>
                <a:ea typeface="Cambria" panose="02040503050406030204" pitchFamily="18" charset="0"/>
              </a:rPr>
              <a:t> IEEE International Conference on</a:t>
            </a:r>
          </a:p>
          <a:p>
            <a:pPr algn="ctr">
              <a:spcBef>
                <a:spcPts val="0"/>
              </a:spcBef>
            </a:pPr>
            <a:r>
              <a:rPr lang="en-US" sz="2200" b="1" i="0" dirty="0">
                <a:solidFill>
                  <a:srgbClr val="092034"/>
                </a:solidFill>
                <a:effectLst/>
                <a:latin typeface="Cambria" panose="02040503050406030204" pitchFamily="18" charset="0"/>
                <a:ea typeface="Cambria" panose="02040503050406030204" pitchFamily="18" charset="0"/>
              </a:rPr>
              <a:t>Sensors and Related Networks - Special Focus on Digital Healthcare</a:t>
            </a:r>
            <a:endParaRPr lang="en-US" b="1" i="0" dirty="0">
              <a:solidFill>
                <a:srgbClr val="092034"/>
              </a:solidFill>
              <a:effectLst/>
              <a:latin typeface="Cambria" panose="02040503050406030204" pitchFamily="18" charset="0"/>
              <a:ea typeface="Cambria" panose="02040503050406030204" pitchFamily="18" charset="0"/>
            </a:endParaRPr>
          </a:p>
          <a:p>
            <a:pPr algn="ctr">
              <a:spcBef>
                <a:spcPts val="0"/>
              </a:spcBef>
            </a:pPr>
            <a:r>
              <a:rPr lang="en-US" sz="2400" b="1" dirty="0">
                <a:solidFill>
                  <a:srgbClr val="FF4A17"/>
                </a:solidFill>
                <a:latin typeface="Cambria" panose="02040503050406030204" pitchFamily="18" charset="0"/>
                <a:ea typeface="Cambria" panose="02040503050406030204" pitchFamily="18" charset="0"/>
              </a:rPr>
              <a:t>SENNET-</a:t>
            </a:r>
            <a:r>
              <a:rPr lang="en-US" sz="2400" b="1" i="0" dirty="0">
                <a:solidFill>
                  <a:srgbClr val="FF4A17"/>
                </a:solidFill>
                <a:effectLst/>
                <a:latin typeface="Cambria" panose="02040503050406030204" pitchFamily="18" charset="0"/>
                <a:ea typeface="Cambria" panose="02040503050406030204" pitchFamily="18" charset="0"/>
              </a:rPr>
              <a:t>2025</a:t>
            </a:r>
          </a:p>
          <a:p>
            <a:pPr algn="ctr">
              <a:spcBef>
                <a:spcPts val="0"/>
              </a:spcBef>
            </a:pPr>
            <a:r>
              <a:rPr lang="en-US" sz="1600" b="1" dirty="0">
                <a:solidFill>
                  <a:srgbClr val="092034"/>
                </a:solidFill>
                <a:effectLst/>
                <a:latin typeface="Cambria" panose="02040503050406030204" pitchFamily="18" charset="0"/>
                <a:ea typeface="Cambria" panose="02040503050406030204" pitchFamily="18" charset="0"/>
              </a:rPr>
              <a:t>24</a:t>
            </a:r>
            <a:r>
              <a:rPr lang="en-US" sz="1600" b="1" baseline="30000" dirty="0">
                <a:solidFill>
                  <a:srgbClr val="092034"/>
                </a:solidFill>
                <a:latin typeface="Cambria" panose="02040503050406030204" pitchFamily="18" charset="0"/>
                <a:ea typeface="Cambria" panose="02040503050406030204" pitchFamily="18" charset="0"/>
              </a:rPr>
              <a:t>th</a:t>
            </a:r>
            <a:r>
              <a:rPr lang="en-US" sz="1600" b="1" dirty="0">
                <a:solidFill>
                  <a:srgbClr val="092034"/>
                </a:solidFill>
                <a:effectLst/>
                <a:latin typeface="Cambria" panose="02040503050406030204" pitchFamily="18" charset="0"/>
                <a:ea typeface="Cambria" panose="02040503050406030204" pitchFamily="18" charset="0"/>
              </a:rPr>
              <a:t>  - </a:t>
            </a:r>
            <a:r>
              <a:rPr lang="en-US" sz="1600" b="1" dirty="0">
                <a:solidFill>
                  <a:srgbClr val="092034"/>
                </a:solidFill>
                <a:latin typeface="Cambria" panose="02040503050406030204" pitchFamily="18" charset="0"/>
                <a:ea typeface="Cambria" panose="02040503050406030204" pitchFamily="18" charset="0"/>
              </a:rPr>
              <a:t>27</a:t>
            </a:r>
            <a:r>
              <a:rPr lang="en-US" sz="1600" b="1" baseline="30000" dirty="0">
                <a:solidFill>
                  <a:srgbClr val="092034"/>
                </a:solidFill>
                <a:latin typeface="Cambria" panose="02040503050406030204" pitchFamily="18" charset="0"/>
                <a:ea typeface="Cambria" panose="02040503050406030204" pitchFamily="18" charset="0"/>
              </a:rPr>
              <a:t>th</a:t>
            </a:r>
            <a:r>
              <a:rPr lang="en-US" sz="1600" b="1" dirty="0">
                <a:solidFill>
                  <a:srgbClr val="092034"/>
                </a:solidFill>
                <a:latin typeface="Cambria" panose="02040503050406030204" pitchFamily="18" charset="0"/>
                <a:ea typeface="Cambria" panose="02040503050406030204" pitchFamily="18" charset="0"/>
              </a:rPr>
              <a:t> </a:t>
            </a:r>
            <a:r>
              <a:rPr lang="en-US" sz="1600" b="1" dirty="0">
                <a:solidFill>
                  <a:srgbClr val="092034"/>
                </a:solidFill>
                <a:effectLst/>
                <a:latin typeface="Cambria" panose="02040503050406030204" pitchFamily="18" charset="0"/>
                <a:ea typeface="Cambria" panose="02040503050406030204" pitchFamily="18" charset="0"/>
              </a:rPr>
              <a:t>, July 2025 | </a:t>
            </a:r>
            <a:r>
              <a:rPr lang="en-US" sz="1600" b="1" dirty="0">
                <a:solidFill>
                  <a:srgbClr val="092034"/>
                </a:solidFill>
                <a:latin typeface="Cambria" panose="02040503050406030204" pitchFamily="18" charset="0"/>
                <a:ea typeface="Cambria" panose="02040503050406030204" pitchFamily="18" charset="0"/>
              </a:rPr>
              <a:t>Vellore Institute of Technology, Vellore, India</a:t>
            </a:r>
            <a:endParaRPr lang="en-US" sz="1600" b="1" dirty="0">
              <a:solidFill>
                <a:srgbClr val="092034"/>
              </a:solidFill>
              <a:effectLst/>
              <a:latin typeface="Cambria" panose="02040503050406030204" pitchFamily="18" charset="0"/>
              <a:ea typeface="Cambria" panose="02040503050406030204" pitchFamily="18" charset="0"/>
            </a:endParaRPr>
          </a:p>
        </p:txBody>
      </p:sp>
      <p:sp>
        <p:nvSpPr>
          <p:cNvPr id="11" name="Subtitle 2">
            <a:extLst>
              <a:ext uri="{FF2B5EF4-FFF2-40B4-BE49-F238E27FC236}">
                <a16:creationId xmlns:a16="http://schemas.microsoft.com/office/drawing/2014/main" id="{11F3AC6F-E1D0-EA53-856B-E06FE21486EA}"/>
              </a:ext>
            </a:extLst>
          </p:cNvPr>
          <p:cNvSpPr txBox="1">
            <a:spLocks/>
          </p:cNvSpPr>
          <p:nvPr/>
        </p:nvSpPr>
        <p:spPr>
          <a:xfrm>
            <a:off x="190501" y="3515389"/>
            <a:ext cx="8839200" cy="741622"/>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ts val="0"/>
              </a:spcBef>
            </a:pPr>
            <a:r>
              <a:rPr lang="en-US" b="1" dirty="0">
                <a:solidFill>
                  <a:schemeClr val="accent6">
                    <a:lumMod val="50000"/>
                  </a:schemeClr>
                </a:solidFill>
                <a:latin typeface="Cambria" panose="02040503050406030204" pitchFamily="18" charset="0"/>
                <a:ea typeface="Cambria" panose="02040503050406030204" pitchFamily="18" charset="0"/>
              </a:rPr>
              <a:t>Indian sign language to voice using ESP32_Cam for hand tracking and MediaPipe for hand gesture detection</a:t>
            </a:r>
          </a:p>
        </p:txBody>
      </p:sp>
      <p:sp>
        <p:nvSpPr>
          <p:cNvPr id="12" name="Title 1">
            <a:extLst>
              <a:ext uri="{FF2B5EF4-FFF2-40B4-BE49-F238E27FC236}">
                <a16:creationId xmlns:a16="http://schemas.microsoft.com/office/drawing/2014/main" id="{FD807E04-7931-EA37-E47D-36E63A7A3660}"/>
              </a:ext>
            </a:extLst>
          </p:cNvPr>
          <p:cNvSpPr txBox="1">
            <a:spLocks/>
          </p:cNvSpPr>
          <p:nvPr/>
        </p:nvSpPr>
        <p:spPr>
          <a:xfrm>
            <a:off x="0" y="6675120"/>
            <a:ext cx="9144000" cy="182880"/>
          </a:xfrm>
          <a:prstGeom prst="rect">
            <a:avLst/>
          </a:prstGeom>
          <a:solidFill>
            <a:srgbClr val="092034"/>
          </a:solidFill>
        </p:spPr>
        <p:txBody>
          <a:bodyPr vert="horz" lIns="91440" tIns="45720" rIns="91440" bIns="45720" rtlCol="0" anchor="ctr">
            <a:normAutofit fontScale="4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15" name="Subtitle 2">
            <a:extLst>
              <a:ext uri="{FF2B5EF4-FFF2-40B4-BE49-F238E27FC236}">
                <a16:creationId xmlns:a16="http://schemas.microsoft.com/office/drawing/2014/main" id="{810758EC-7E01-7318-1777-E0A3CE3056B2}"/>
              </a:ext>
            </a:extLst>
          </p:cNvPr>
          <p:cNvSpPr txBox="1">
            <a:spLocks/>
          </p:cNvSpPr>
          <p:nvPr/>
        </p:nvSpPr>
        <p:spPr>
          <a:xfrm>
            <a:off x="190501" y="4510543"/>
            <a:ext cx="6781800" cy="1626710"/>
          </a:xfrm>
          <a:prstGeom prst="rect">
            <a:avLst/>
          </a:prstGeom>
        </p:spPr>
        <p:txBody>
          <a:bodyPr vert="horz" lIns="91440" tIns="45720" rIns="91440" bIns="45720" rtlCol="0">
            <a:normAutofit fontScale="70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US" sz="2400" b="1" i="1" dirty="0">
                <a:solidFill>
                  <a:srgbClr val="7030A0"/>
                </a:solidFill>
                <a:latin typeface="Cambria" panose="02040503050406030204" pitchFamily="18" charset="0"/>
                <a:ea typeface="Cambria" panose="02040503050406030204" pitchFamily="18" charset="0"/>
              </a:rPr>
              <a:t>Authors and Affiliation: </a:t>
            </a:r>
          </a:p>
          <a:p>
            <a:pPr algn="l">
              <a:spcBef>
                <a:spcPts val="0"/>
              </a:spcBef>
            </a:pPr>
            <a:r>
              <a:rPr lang="en-US" sz="2400" b="1" i="1" dirty="0">
                <a:solidFill>
                  <a:srgbClr val="7030A0"/>
                </a:solidFill>
                <a:latin typeface="Cambria" panose="02040503050406030204" pitchFamily="18" charset="0"/>
                <a:ea typeface="Cambria" panose="02040503050406030204" pitchFamily="18" charset="0"/>
              </a:rPr>
              <a:t>Shubham Sony </a:t>
            </a:r>
          </a:p>
          <a:p>
            <a:pPr algn="l">
              <a:spcBef>
                <a:spcPts val="0"/>
              </a:spcBef>
            </a:pPr>
            <a:r>
              <a:rPr lang="en-US" sz="2400" b="1" i="1" dirty="0">
                <a:solidFill>
                  <a:srgbClr val="7030A0"/>
                </a:solidFill>
                <a:latin typeface="Cambria" panose="02040503050406030204" pitchFamily="18" charset="0"/>
                <a:ea typeface="Cambria" panose="02040503050406030204" pitchFamily="18" charset="0"/>
              </a:rPr>
              <a:t>Arjun Lande </a:t>
            </a:r>
          </a:p>
          <a:p>
            <a:pPr algn="l">
              <a:spcBef>
                <a:spcPts val="0"/>
              </a:spcBef>
            </a:pPr>
            <a:r>
              <a:rPr lang="en-US" sz="2400" b="1" i="1" dirty="0">
                <a:solidFill>
                  <a:srgbClr val="7030A0"/>
                </a:solidFill>
                <a:latin typeface="Cambria" panose="02040503050406030204" pitchFamily="18" charset="0"/>
                <a:ea typeface="Cambria" panose="02040503050406030204" pitchFamily="18" charset="0"/>
              </a:rPr>
              <a:t>Ankur Banerjee </a:t>
            </a:r>
          </a:p>
          <a:p>
            <a:pPr algn="l">
              <a:spcBef>
                <a:spcPts val="0"/>
              </a:spcBef>
            </a:pPr>
            <a:r>
              <a:rPr lang="en-US" sz="2400" b="1" i="1" dirty="0">
                <a:solidFill>
                  <a:srgbClr val="7030A0"/>
                </a:solidFill>
                <a:latin typeface="Cambria" panose="02040503050406030204" pitchFamily="18" charset="0"/>
                <a:ea typeface="Cambria" panose="02040503050406030204" pitchFamily="18" charset="0"/>
              </a:rPr>
              <a:t>Ajay Sharma</a:t>
            </a:r>
          </a:p>
          <a:p>
            <a:pPr algn="l">
              <a:spcBef>
                <a:spcPts val="0"/>
              </a:spcBef>
            </a:pPr>
            <a:r>
              <a:rPr lang="en-US" sz="2400" b="1" i="1" dirty="0">
                <a:solidFill>
                  <a:srgbClr val="7030A0"/>
                </a:solidFill>
                <a:latin typeface="Cambria" panose="02040503050406030204" pitchFamily="18" charset="0"/>
                <a:ea typeface="Cambria" panose="02040503050406030204" pitchFamily="18" charset="0"/>
              </a:rPr>
              <a:t>Shamneesh Sharma</a:t>
            </a:r>
          </a:p>
          <a:p>
            <a:pPr algn="l">
              <a:spcBef>
                <a:spcPts val="0"/>
              </a:spcBef>
            </a:pPr>
            <a:r>
              <a:rPr lang="en-US" sz="2400" b="1" i="1" dirty="0">
                <a:solidFill>
                  <a:srgbClr val="7030A0"/>
                </a:solidFill>
                <a:latin typeface="Cambria" panose="02040503050406030204" pitchFamily="18" charset="0"/>
                <a:ea typeface="Cambria" panose="02040503050406030204" pitchFamily="18" charset="0"/>
              </a:rPr>
              <a:t>Lovely Professional University, Upgrad Campus</a:t>
            </a:r>
          </a:p>
          <a:p>
            <a:pPr algn="l">
              <a:spcBef>
                <a:spcPts val="0"/>
              </a:spcBef>
            </a:pPr>
            <a:endParaRPr lang="en-US" sz="2400" b="1" i="1" dirty="0">
              <a:solidFill>
                <a:srgbClr val="7030A0"/>
              </a:solidFill>
              <a:latin typeface="Cambria" panose="02040503050406030204" pitchFamily="18" charset="0"/>
              <a:ea typeface="Cambria" panose="02040503050406030204" pitchFamily="18" charset="0"/>
            </a:endParaRPr>
          </a:p>
        </p:txBody>
      </p:sp>
      <p:sp>
        <p:nvSpPr>
          <p:cNvPr id="2" name="Subtitle 2">
            <a:extLst>
              <a:ext uri="{FF2B5EF4-FFF2-40B4-BE49-F238E27FC236}">
                <a16:creationId xmlns:a16="http://schemas.microsoft.com/office/drawing/2014/main" id="{489CD4B8-4CBE-E726-007F-3CEB7B2B996F}"/>
              </a:ext>
            </a:extLst>
          </p:cNvPr>
          <p:cNvSpPr txBox="1">
            <a:spLocks/>
          </p:cNvSpPr>
          <p:nvPr/>
        </p:nvSpPr>
        <p:spPr>
          <a:xfrm>
            <a:off x="144780" y="2819400"/>
            <a:ext cx="8839200" cy="609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ts val="0"/>
              </a:spcBef>
            </a:pPr>
            <a:r>
              <a:rPr lang="en-US" sz="2400" b="1" dirty="0">
                <a:solidFill>
                  <a:srgbClr val="0070C0"/>
                </a:solidFill>
                <a:latin typeface="Cambria" panose="02040503050406030204" pitchFamily="18" charset="0"/>
                <a:ea typeface="Cambria" panose="02040503050406030204" pitchFamily="18" charset="0"/>
              </a:rPr>
              <a:t>Paper ID: 304</a:t>
            </a:r>
          </a:p>
        </p:txBody>
      </p:sp>
      <p:sp>
        <p:nvSpPr>
          <p:cNvPr id="8" name="TextBox 7">
            <a:extLst>
              <a:ext uri="{FF2B5EF4-FFF2-40B4-BE49-F238E27FC236}">
                <a16:creationId xmlns:a16="http://schemas.microsoft.com/office/drawing/2014/main" id="{002938BB-C94B-A0B2-F90C-638F5DF36074}"/>
              </a:ext>
            </a:extLst>
          </p:cNvPr>
          <p:cNvSpPr txBox="1"/>
          <p:nvPr/>
        </p:nvSpPr>
        <p:spPr>
          <a:xfrm>
            <a:off x="76200" y="2362200"/>
            <a:ext cx="4572000" cy="584775"/>
          </a:xfrm>
          <a:prstGeom prst="rect">
            <a:avLst/>
          </a:prstGeom>
          <a:noFill/>
        </p:spPr>
        <p:txBody>
          <a:bodyPr wrap="square">
            <a:spAutoFit/>
          </a:bodyPr>
          <a:lstStyle/>
          <a:p>
            <a:r>
              <a:rPr lang="en-US" sz="3200" b="1" dirty="0">
                <a:solidFill>
                  <a:schemeClr val="bg1"/>
                </a:solidFill>
                <a:latin typeface="Cambria" panose="02040503050406030204" pitchFamily="18" charset="0"/>
                <a:ea typeface="Cambria" panose="02040503050406030204" pitchFamily="18" charset="0"/>
              </a:rPr>
              <a:t>SENNET - </a:t>
            </a:r>
            <a:r>
              <a:rPr lang="en-US" sz="3200" b="1" i="0" dirty="0">
                <a:solidFill>
                  <a:schemeClr val="bg1"/>
                </a:solidFill>
                <a:effectLst/>
                <a:latin typeface="Cambria" panose="02040503050406030204" pitchFamily="18" charset="0"/>
                <a:ea typeface="Cambria" panose="02040503050406030204" pitchFamily="18" charset="0"/>
              </a:rPr>
              <a:t>2025</a:t>
            </a:r>
            <a:endParaRPr lang="en-IN" sz="3200" dirty="0">
              <a:solidFill>
                <a:schemeClr val="bg1"/>
              </a:solidFill>
            </a:endParaRPr>
          </a:p>
        </p:txBody>
      </p:sp>
      <p:pic>
        <p:nvPicPr>
          <p:cNvPr id="6" name="Picture 5">
            <a:extLst>
              <a:ext uri="{FF2B5EF4-FFF2-40B4-BE49-F238E27FC236}">
                <a16:creationId xmlns:a16="http://schemas.microsoft.com/office/drawing/2014/main" id="{8E76B07A-9ADE-F317-2B50-C3DAA425A3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199725"/>
            <a:ext cx="1349502" cy="1005840"/>
          </a:xfrm>
          <a:prstGeom prst="rect">
            <a:avLst/>
          </a:prstGeom>
        </p:spPr>
      </p:pic>
      <p:pic>
        <p:nvPicPr>
          <p:cNvPr id="9" name="Picture 8">
            <a:extLst>
              <a:ext uri="{FF2B5EF4-FFF2-40B4-BE49-F238E27FC236}">
                <a16:creationId xmlns:a16="http://schemas.microsoft.com/office/drawing/2014/main" id="{2CBF3D29-DCCD-0AC9-B968-67A131CDF279}"/>
              </a:ext>
            </a:extLst>
          </p:cNvPr>
          <p:cNvPicPr>
            <a:picLocks noChangeAspect="1"/>
          </p:cNvPicPr>
          <p:nvPr/>
        </p:nvPicPr>
        <p:blipFill>
          <a:blip r:embed="rId4" cstate="print">
            <a:extLst>
              <a:ext uri="{28A0092B-C50C-407E-A947-70E740481C1C}">
                <a14:useLocalDpi xmlns:a14="http://schemas.microsoft.com/office/drawing/2010/main" val="0"/>
              </a:ext>
            </a:extLst>
          </a:blip>
          <a:srcRect t="-685"/>
          <a:stretch>
            <a:fillRect/>
          </a:stretch>
        </p:blipFill>
        <p:spPr>
          <a:xfrm>
            <a:off x="80633" y="182880"/>
            <a:ext cx="3119767" cy="1005840"/>
          </a:xfrm>
          <a:prstGeom prst="rect">
            <a:avLst/>
          </a:prstGeom>
        </p:spPr>
      </p:pic>
      <p:sp>
        <p:nvSpPr>
          <p:cNvPr id="13" name="Title 1">
            <a:extLst>
              <a:ext uri="{FF2B5EF4-FFF2-40B4-BE49-F238E27FC236}">
                <a16:creationId xmlns:a16="http://schemas.microsoft.com/office/drawing/2014/main" id="{73692541-1EED-BCB9-8AA6-CDE1A3A6E3BD}"/>
              </a:ext>
            </a:extLst>
          </p:cNvPr>
          <p:cNvSpPr txBox="1">
            <a:spLocks/>
          </p:cNvSpPr>
          <p:nvPr/>
        </p:nvSpPr>
        <p:spPr>
          <a:xfrm>
            <a:off x="0" y="0"/>
            <a:ext cx="9144000" cy="182880"/>
          </a:xfrm>
          <a:prstGeom prst="rect">
            <a:avLst/>
          </a:prstGeom>
          <a:solidFill>
            <a:srgbClr val="092034"/>
          </a:solidFill>
        </p:spPr>
        <p:txBody>
          <a:bodyPr vert="horz" lIns="91440" tIns="45720" rIns="91440" bIns="45720" rtlCol="0" anchor="ctr">
            <a:normAutofit fontScale="4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7" name="Subtitle 2">
            <a:extLst>
              <a:ext uri="{FF2B5EF4-FFF2-40B4-BE49-F238E27FC236}">
                <a16:creationId xmlns:a16="http://schemas.microsoft.com/office/drawing/2014/main" id="{90F689FA-8E86-4F5C-1E15-70EC90D04B5F}"/>
              </a:ext>
            </a:extLst>
          </p:cNvPr>
          <p:cNvSpPr txBox="1">
            <a:spLocks/>
          </p:cNvSpPr>
          <p:nvPr/>
        </p:nvSpPr>
        <p:spPr>
          <a:xfrm>
            <a:off x="6019800" y="4510543"/>
            <a:ext cx="3078480" cy="162671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Bef>
                <a:spcPts val="0"/>
              </a:spcBef>
            </a:pPr>
            <a:r>
              <a:rPr lang="en-US" sz="1700" b="1" i="1" dirty="0">
                <a:solidFill>
                  <a:srgbClr val="7030A0"/>
                </a:solidFill>
                <a:latin typeface="Cambria" panose="02040503050406030204" pitchFamily="18" charset="0"/>
                <a:ea typeface="Cambria" panose="02040503050406030204" pitchFamily="18" charset="0"/>
              </a:rPr>
              <a:t>Presented By:</a:t>
            </a:r>
          </a:p>
          <a:p>
            <a:pPr algn="l">
              <a:spcBef>
                <a:spcPts val="0"/>
              </a:spcBef>
            </a:pPr>
            <a:r>
              <a:rPr lang="en-US" sz="1700" b="1" i="1" dirty="0">
                <a:solidFill>
                  <a:srgbClr val="7030A0"/>
                </a:solidFill>
                <a:latin typeface="Cambria" panose="02040503050406030204" pitchFamily="18" charset="0"/>
                <a:ea typeface="Cambria" panose="02040503050406030204" pitchFamily="18" charset="0"/>
              </a:rPr>
              <a:t>Arjun Lande</a:t>
            </a:r>
          </a:p>
          <a:p>
            <a:pPr algn="l">
              <a:spcBef>
                <a:spcPts val="0"/>
              </a:spcBef>
            </a:pPr>
            <a:r>
              <a:rPr lang="en-US" sz="1700" b="1" i="1" dirty="0">
                <a:solidFill>
                  <a:srgbClr val="7030A0"/>
                </a:solidFill>
                <a:latin typeface="Cambria" panose="02040503050406030204" pitchFamily="18" charset="0"/>
                <a:ea typeface="Cambria" panose="02040503050406030204" pitchFamily="18" charset="0"/>
              </a:rPr>
              <a:t>Dept of Computer Science and Engineering</a:t>
            </a:r>
          </a:p>
        </p:txBody>
      </p:sp>
    </p:spTree>
    <p:extLst>
      <p:ext uri="{BB962C8B-B14F-4D97-AF65-F5344CB8AC3E}">
        <p14:creationId xmlns:p14="http://schemas.microsoft.com/office/powerpoint/2010/main" val="200912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1000"/>
                                        <p:tgtEl>
                                          <p:spTgt spid="2"/>
                                        </p:tgtEl>
                                      </p:cBhvr>
                                    </p:animEffect>
                                    <p:anim calcmode="lin" valueType="num">
                                      <p:cBhvr>
                                        <p:cTn id="36" dur="1000" fill="hold"/>
                                        <p:tgtEl>
                                          <p:spTgt spid="2"/>
                                        </p:tgtEl>
                                        <p:attrNameLst>
                                          <p:attrName>ppt_x</p:attrName>
                                        </p:attrNameLst>
                                      </p:cBhvr>
                                      <p:tavLst>
                                        <p:tav tm="0">
                                          <p:val>
                                            <p:strVal val="#ppt_x"/>
                                          </p:val>
                                        </p:tav>
                                        <p:tav tm="100000">
                                          <p:val>
                                            <p:strVal val="#ppt_x"/>
                                          </p:val>
                                        </p:tav>
                                      </p:tavLst>
                                    </p:anim>
                                    <p:anim calcmode="lin" valueType="num">
                                      <p:cBhvr>
                                        <p:cTn id="3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1000" fill="hold"/>
                                        <p:tgtEl>
                                          <p:spTgt spid="7"/>
                                        </p:tgtEl>
                                        <p:attrNameLst>
                                          <p:attrName>ppt_x</p:attrName>
                                        </p:attrNameLst>
                                      </p:cBhvr>
                                      <p:tavLst>
                                        <p:tav tm="0">
                                          <p:val>
                                            <p:strVal val="#ppt_x"/>
                                          </p:val>
                                        </p:tav>
                                        <p:tav tm="100000">
                                          <p:val>
                                            <p:strVal val="#ppt_x"/>
                                          </p:val>
                                        </p:tav>
                                      </p:tavLst>
                                    </p:anim>
                                    <p:anim calcmode="lin" valueType="num">
                                      <p:cBhvr additive="base">
                                        <p:cTn id="50" dur="1000" fill="hold"/>
                                        <p:tgtEl>
                                          <p:spTgt spid="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5">
                                            <p:txEl>
                                              <p:pRg st="0" end="0"/>
                                            </p:txEl>
                                          </p:spTgt>
                                        </p:tgtEl>
                                        <p:attrNameLst>
                                          <p:attrName>style.visibility</p:attrName>
                                        </p:attrNameLst>
                                      </p:cBhvr>
                                      <p:to>
                                        <p:strVal val="visible"/>
                                      </p:to>
                                    </p:set>
                                    <p:anim calcmode="lin" valueType="num">
                                      <p:cBhvr additive="base">
                                        <p:cTn id="53"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4"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5">
                                            <p:txEl>
                                              <p:pRg st="1" end="1"/>
                                            </p:txEl>
                                          </p:spTgt>
                                        </p:tgtEl>
                                        <p:attrNameLst>
                                          <p:attrName>style.visibility</p:attrName>
                                        </p:attrNameLst>
                                      </p:cBhvr>
                                      <p:to>
                                        <p:strVal val="visible"/>
                                      </p:to>
                                    </p:set>
                                    <p:anim calcmode="lin" valueType="num">
                                      <p:cBhvr additive="base">
                                        <p:cTn id="57"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58" dur="1000" fill="hold"/>
                                        <p:tgtEl>
                                          <p:spTgt spid="15">
                                            <p:txEl>
                                              <p:pRg st="1" end="1"/>
                                            </p:tx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5">
                                            <p:txEl>
                                              <p:pRg st="2" end="2"/>
                                            </p:txEl>
                                          </p:spTgt>
                                        </p:tgtEl>
                                        <p:attrNameLst>
                                          <p:attrName>style.visibility</p:attrName>
                                        </p:attrNameLst>
                                      </p:cBhvr>
                                      <p:to>
                                        <p:strVal val="visible"/>
                                      </p:to>
                                    </p:set>
                                    <p:anim calcmode="lin" valueType="num">
                                      <p:cBhvr additive="base">
                                        <p:cTn id="61"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62" dur="1000" fill="hold"/>
                                        <p:tgtEl>
                                          <p:spTgt spid="15">
                                            <p:txEl>
                                              <p:pRg st="2" end="2"/>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5">
                                            <p:txEl>
                                              <p:pRg st="3" end="3"/>
                                            </p:txEl>
                                          </p:spTgt>
                                        </p:tgtEl>
                                        <p:attrNameLst>
                                          <p:attrName>style.visibility</p:attrName>
                                        </p:attrNameLst>
                                      </p:cBhvr>
                                      <p:to>
                                        <p:strVal val="visible"/>
                                      </p:to>
                                    </p:set>
                                    <p:anim calcmode="lin" valueType="num">
                                      <p:cBhvr additive="base">
                                        <p:cTn id="65"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66" dur="1000" fill="hold"/>
                                        <p:tgtEl>
                                          <p:spTgt spid="15">
                                            <p:txEl>
                                              <p:pRg st="3" end="3"/>
                                            </p:txEl>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5">
                                            <p:txEl>
                                              <p:pRg st="4" end="4"/>
                                            </p:txEl>
                                          </p:spTgt>
                                        </p:tgtEl>
                                        <p:attrNameLst>
                                          <p:attrName>style.visibility</p:attrName>
                                        </p:attrNameLst>
                                      </p:cBhvr>
                                      <p:to>
                                        <p:strVal val="visible"/>
                                      </p:to>
                                    </p:set>
                                    <p:anim calcmode="lin" valueType="num">
                                      <p:cBhvr additive="base">
                                        <p:cTn id="69"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70" dur="1000" fill="hold"/>
                                        <p:tgtEl>
                                          <p:spTgt spid="15">
                                            <p:txEl>
                                              <p:pRg st="4" end="4"/>
                                            </p:txEl>
                                          </p:spTgt>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5">
                                            <p:txEl>
                                              <p:pRg st="5" end="5"/>
                                            </p:txEl>
                                          </p:spTgt>
                                        </p:tgtEl>
                                        <p:attrNameLst>
                                          <p:attrName>style.visibility</p:attrName>
                                        </p:attrNameLst>
                                      </p:cBhvr>
                                      <p:to>
                                        <p:strVal val="visible"/>
                                      </p:to>
                                    </p:set>
                                    <p:anim calcmode="lin" valueType="num">
                                      <p:cBhvr additive="base">
                                        <p:cTn id="73" dur="1000" fill="hold"/>
                                        <p:tgtEl>
                                          <p:spTgt spid="15">
                                            <p:txEl>
                                              <p:pRg st="5" end="5"/>
                                            </p:txEl>
                                          </p:spTgt>
                                        </p:tgtEl>
                                        <p:attrNameLst>
                                          <p:attrName>ppt_x</p:attrName>
                                        </p:attrNameLst>
                                      </p:cBhvr>
                                      <p:tavLst>
                                        <p:tav tm="0">
                                          <p:val>
                                            <p:strVal val="#ppt_x"/>
                                          </p:val>
                                        </p:tav>
                                        <p:tav tm="100000">
                                          <p:val>
                                            <p:strVal val="#ppt_x"/>
                                          </p:val>
                                        </p:tav>
                                      </p:tavLst>
                                    </p:anim>
                                    <p:anim calcmode="lin" valueType="num">
                                      <p:cBhvr additive="base">
                                        <p:cTn id="74" dur="1000" fill="hold"/>
                                        <p:tgtEl>
                                          <p:spTgt spid="15">
                                            <p:txEl>
                                              <p:pRg st="5" end="5"/>
                                            </p:txEl>
                                          </p:spTgt>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5">
                                            <p:txEl>
                                              <p:pRg st="6" end="6"/>
                                            </p:txEl>
                                          </p:spTgt>
                                        </p:tgtEl>
                                        <p:attrNameLst>
                                          <p:attrName>style.visibility</p:attrName>
                                        </p:attrNameLst>
                                      </p:cBhvr>
                                      <p:to>
                                        <p:strVal val="visible"/>
                                      </p:to>
                                    </p:set>
                                    <p:anim calcmode="lin" valueType="num">
                                      <p:cBhvr additive="base">
                                        <p:cTn id="77" dur="1000" fill="hold"/>
                                        <p:tgtEl>
                                          <p:spTgt spid="15">
                                            <p:txEl>
                                              <p:pRg st="6" end="6"/>
                                            </p:txEl>
                                          </p:spTgt>
                                        </p:tgtEl>
                                        <p:attrNameLst>
                                          <p:attrName>ppt_x</p:attrName>
                                        </p:attrNameLst>
                                      </p:cBhvr>
                                      <p:tavLst>
                                        <p:tav tm="0">
                                          <p:val>
                                            <p:strVal val="#ppt_x"/>
                                          </p:val>
                                        </p:tav>
                                        <p:tav tm="100000">
                                          <p:val>
                                            <p:strVal val="#ppt_x"/>
                                          </p:val>
                                        </p:tav>
                                      </p:tavLst>
                                    </p:anim>
                                    <p:anim calcmode="lin" valueType="num">
                                      <p:cBhvr additive="base">
                                        <p:cTn id="78" dur="1000" fill="hold"/>
                                        <p:tgtEl>
                                          <p:spTgt spid="1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5" grpId="0" build="allAtOnce"/>
      <p:bldP spid="2"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A6E43-95BB-8B47-5087-F9A9B4AA07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FE5C6F-F0BF-4EF8-DEFE-5A18CDBD6D74}"/>
              </a:ext>
            </a:extLst>
          </p:cNvPr>
          <p:cNvSpPr>
            <a:spLocks noGrp="1"/>
          </p:cNvSpPr>
          <p:nvPr>
            <p:ph type="title"/>
          </p:nvPr>
        </p:nvSpPr>
        <p:spPr>
          <a:xfrm>
            <a:off x="0" y="0"/>
            <a:ext cx="9144000" cy="900000"/>
          </a:xfrm>
          <a:solidFill>
            <a:srgbClr val="092034"/>
          </a:solidFill>
        </p:spPr>
        <p:txBody>
          <a:bodyPr>
            <a:normAutofit/>
          </a:bodyPr>
          <a:lstStyle/>
          <a:p>
            <a:pPr algn="l"/>
            <a:r>
              <a:rPr lang="en-IN" sz="4200" b="1" dirty="0">
                <a:solidFill>
                  <a:schemeClr val="bg1"/>
                </a:solidFill>
                <a:latin typeface="Arial" pitchFamily="34" charset="0"/>
                <a:cs typeface="Arial" pitchFamily="34" charset="0"/>
              </a:rPr>
              <a:t>Hardware and Assembly Diagram</a:t>
            </a:r>
          </a:p>
        </p:txBody>
      </p:sp>
      <p:sp>
        <p:nvSpPr>
          <p:cNvPr id="4" name="Title 1">
            <a:extLst>
              <a:ext uri="{FF2B5EF4-FFF2-40B4-BE49-F238E27FC236}">
                <a16:creationId xmlns:a16="http://schemas.microsoft.com/office/drawing/2014/main" id="{1B706648-967D-925E-A2F1-6950BECBFDD4}"/>
              </a:ext>
            </a:extLst>
          </p:cNvPr>
          <p:cNvSpPr txBox="1">
            <a:spLocks/>
          </p:cNvSpPr>
          <p:nvPr/>
        </p:nvSpPr>
        <p:spPr>
          <a:xfrm>
            <a:off x="0" y="6520125"/>
            <a:ext cx="9144000" cy="288000"/>
          </a:xfrm>
          <a:prstGeom prst="rect">
            <a:avLst/>
          </a:prstGeom>
          <a:solidFill>
            <a:srgbClr val="092034"/>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5" name="Footer Placeholder 4">
            <a:extLst>
              <a:ext uri="{FF2B5EF4-FFF2-40B4-BE49-F238E27FC236}">
                <a16:creationId xmlns:a16="http://schemas.microsoft.com/office/drawing/2014/main" id="{57081F45-0CB9-C4E9-705B-55548534BCCC}"/>
              </a:ext>
            </a:extLst>
          </p:cNvPr>
          <p:cNvSpPr>
            <a:spLocks noGrp="1"/>
          </p:cNvSpPr>
          <p:nvPr>
            <p:ph type="ftr" sz="quarter" idx="11"/>
          </p:nvPr>
        </p:nvSpPr>
        <p:spPr>
          <a:xfrm>
            <a:off x="0" y="6570000"/>
            <a:ext cx="1800000" cy="288000"/>
          </a:xfrm>
        </p:spPr>
        <p:txBody>
          <a:bodyPr/>
          <a:lstStyle/>
          <a:p>
            <a:pPr algn="l"/>
            <a:r>
              <a:rPr lang="en-US" b="1" dirty="0">
                <a:solidFill>
                  <a:schemeClr val="bg1"/>
                </a:solidFill>
                <a:latin typeface="Arial" pitchFamily="34" charset="0"/>
                <a:cs typeface="Arial" pitchFamily="34" charset="0"/>
              </a:rPr>
              <a:t>SENNET - 2025</a:t>
            </a:r>
          </a:p>
        </p:txBody>
      </p:sp>
      <p:sp>
        <p:nvSpPr>
          <p:cNvPr id="6" name="Slide Number Placeholder 5">
            <a:extLst>
              <a:ext uri="{FF2B5EF4-FFF2-40B4-BE49-F238E27FC236}">
                <a16:creationId xmlns:a16="http://schemas.microsoft.com/office/drawing/2014/main" id="{6C7C6072-9A05-4D99-C770-2BA94B42386C}"/>
              </a:ext>
            </a:extLst>
          </p:cNvPr>
          <p:cNvSpPr>
            <a:spLocks noGrp="1"/>
          </p:cNvSpPr>
          <p:nvPr>
            <p:ph type="sldNum" sz="quarter" idx="12"/>
          </p:nvPr>
        </p:nvSpPr>
        <p:spPr>
          <a:xfrm>
            <a:off x="7010400" y="6570000"/>
            <a:ext cx="2133600" cy="288000"/>
          </a:xfrm>
        </p:spPr>
        <p:txBody>
          <a:bodyPr/>
          <a:lstStyle/>
          <a:p>
            <a:fld id="{B6F15528-21DE-4FAA-801E-634DDDAF4B2B}" type="slidenum">
              <a:rPr lang="en-US" b="1" smtClean="0">
                <a:solidFill>
                  <a:schemeClr val="bg1"/>
                </a:solidFill>
                <a:latin typeface="Arial" pitchFamily="34" charset="0"/>
                <a:cs typeface="Arial" pitchFamily="34" charset="0"/>
              </a:rPr>
              <a:pPr/>
              <a:t>10</a:t>
            </a:fld>
            <a:endParaRPr lang="en-US" b="1" dirty="0">
              <a:solidFill>
                <a:schemeClr val="bg1"/>
              </a:solidFill>
              <a:latin typeface="Arial" pitchFamily="34" charset="0"/>
              <a:cs typeface="Arial" pitchFamily="34" charset="0"/>
            </a:endParaRPr>
          </a:p>
        </p:txBody>
      </p:sp>
      <p:sp>
        <p:nvSpPr>
          <p:cNvPr id="9" name="Rectangle 2">
            <a:extLst>
              <a:ext uri="{FF2B5EF4-FFF2-40B4-BE49-F238E27FC236}">
                <a16:creationId xmlns:a16="http://schemas.microsoft.com/office/drawing/2014/main" id="{6E1E29EC-4543-7A85-4CC9-E6EC1C44DA01}"/>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2">
            <a:extLst>
              <a:ext uri="{FF2B5EF4-FFF2-40B4-BE49-F238E27FC236}">
                <a16:creationId xmlns:a16="http://schemas.microsoft.com/office/drawing/2014/main" id="{60DF57FE-822B-671B-40EC-E7AB17177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24990"/>
            <a:ext cx="7467600" cy="377553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FC2F627-F976-0260-D151-AA4AB15B4D35}"/>
              </a:ext>
            </a:extLst>
          </p:cNvPr>
          <p:cNvSpPr txBox="1"/>
          <p:nvPr/>
        </p:nvSpPr>
        <p:spPr>
          <a:xfrm>
            <a:off x="1504950" y="5638800"/>
            <a:ext cx="6134100" cy="416140"/>
          </a:xfrm>
          <a:prstGeom prst="rect">
            <a:avLst/>
          </a:prstGeom>
          <a:noFill/>
        </p:spPr>
        <p:txBody>
          <a:bodyPr wrap="square">
            <a:spAutoFit/>
          </a:bodyPr>
          <a:lstStyle/>
          <a:p>
            <a:pPr marL="0" marR="0" algn="just">
              <a:lnSpc>
                <a:spcPct val="115000"/>
              </a:lnSpc>
              <a:buNone/>
            </a:pPr>
            <a:r>
              <a:rPr lang="en-IN" sz="2000" b="1" dirty="0">
                <a:solidFill>
                  <a:srgbClr val="000000"/>
                </a:solidFill>
                <a:effectLst/>
                <a:latin typeface="Cambria" panose="02040503050406030204" pitchFamily="18" charset="0"/>
                <a:ea typeface="Cambria" panose="02040503050406030204" pitchFamily="18" charset="0"/>
              </a:rPr>
              <a:t>Fig. 2</a:t>
            </a:r>
            <a:r>
              <a:rPr lang="en-IN" sz="2000" dirty="0">
                <a:solidFill>
                  <a:srgbClr val="000000"/>
                </a:solidFill>
                <a:effectLst/>
                <a:latin typeface="Cambria" panose="02040503050406030204" pitchFamily="18" charset="0"/>
                <a:ea typeface="Cambria" panose="02040503050406030204" pitchFamily="18" charset="0"/>
              </a:rPr>
              <a:t>. Hardware assembly and model output</a:t>
            </a:r>
            <a:endParaRPr lang="en-US" sz="280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7142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25"/>
                                        </p:tgtEl>
                                        <p:attrNameLst>
                                          <p:attrName>style.visibility</p:attrName>
                                        </p:attrNameLst>
                                      </p:cBhvr>
                                      <p:to>
                                        <p:strVal val="visible"/>
                                      </p:to>
                                    </p:set>
                                    <p:anim calcmode="lin" valueType="num">
                                      <p:cBhvr additive="base">
                                        <p:cTn id="7" dur="1000" fill="hold"/>
                                        <p:tgtEl>
                                          <p:spTgt spid="1025"/>
                                        </p:tgtEl>
                                        <p:attrNameLst>
                                          <p:attrName>ppt_x</p:attrName>
                                        </p:attrNameLst>
                                      </p:cBhvr>
                                      <p:tavLst>
                                        <p:tav tm="0">
                                          <p:val>
                                            <p:strVal val="#ppt_x"/>
                                          </p:val>
                                        </p:tav>
                                        <p:tav tm="100000">
                                          <p:val>
                                            <p:strVal val="#ppt_x"/>
                                          </p:val>
                                        </p:tav>
                                      </p:tavLst>
                                    </p:anim>
                                    <p:anim calcmode="lin" valueType="num">
                                      <p:cBhvr additive="base">
                                        <p:cTn id="8" dur="1000" fill="hold"/>
                                        <p:tgtEl>
                                          <p:spTgt spid="10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AE53A-69F8-DA78-C7C4-48125EB974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682377-89DD-A295-3CF3-8A96B94CCC83}"/>
              </a:ext>
            </a:extLst>
          </p:cNvPr>
          <p:cNvSpPr>
            <a:spLocks noGrp="1"/>
          </p:cNvSpPr>
          <p:nvPr>
            <p:ph type="title"/>
          </p:nvPr>
        </p:nvSpPr>
        <p:spPr>
          <a:xfrm>
            <a:off x="0" y="0"/>
            <a:ext cx="9144000" cy="900000"/>
          </a:xfrm>
          <a:solidFill>
            <a:srgbClr val="092034"/>
          </a:solidFill>
        </p:spPr>
        <p:txBody>
          <a:bodyPr>
            <a:normAutofit/>
          </a:bodyPr>
          <a:lstStyle/>
          <a:p>
            <a:pPr algn="l"/>
            <a:r>
              <a:rPr lang="en-IN" sz="4200" b="1" dirty="0">
                <a:solidFill>
                  <a:schemeClr val="bg1"/>
                </a:solidFill>
                <a:latin typeface="Arial" pitchFamily="34" charset="0"/>
                <a:cs typeface="Arial" pitchFamily="34" charset="0"/>
              </a:rPr>
              <a:t>Hardware and Assembly Diagram</a:t>
            </a:r>
          </a:p>
        </p:txBody>
      </p:sp>
      <p:sp>
        <p:nvSpPr>
          <p:cNvPr id="4" name="Title 1">
            <a:extLst>
              <a:ext uri="{FF2B5EF4-FFF2-40B4-BE49-F238E27FC236}">
                <a16:creationId xmlns:a16="http://schemas.microsoft.com/office/drawing/2014/main" id="{56DC9BFC-36B8-FCFB-B5A8-010501FB33E6}"/>
              </a:ext>
            </a:extLst>
          </p:cNvPr>
          <p:cNvSpPr txBox="1">
            <a:spLocks/>
          </p:cNvSpPr>
          <p:nvPr/>
        </p:nvSpPr>
        <p:spPr>
          <a:xfrm>
            <a:off x="0" y="6570000"/>
            <a:ext cx="9144000" cy="288000"/>
          </a:xfrm>
          <a:prstGeom prst="rect">
            <a:avLst/>
          </a:prstGeom>
          <a:solidFill>
            <a:srgbClr val="092034"/>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5" name="Footer Placeholder 4">
            <a:extLst>
              <a:ext uri="{FF2B5EF4-FFF2-40B4-BE49-F238E27FC236}">
                <a16:creationId xmlns:a16="http://schemas.microsoft.com/office/drawing/2014/main" id="{B16E1016-C5B8-FC14-9A31-D5D5244ED47D}"/>
              </a:ext>
            </a:extLst>
          </p:cNvPr>
          <p:cNvSpPr>
            <a:spLocks noGrp="1"/>
          </p:cNvSpPr>
          <p:nvPr>
            <p:ph type="ftr" sz="quarter" idx="11"/>
          </p:nvPr>
        </p:nvSpPr>
        <p:spPr>
          <a:xfrm>
            <a:off x="0" y="6570000"/>
            <a:ext cx="1800000" cy="288000"/>
          </a:xfrm>
        </p:spPr>
        <p:txBody>
          <a:bodyPr/>
          <a:lstStyle/>
          <a:p>
            <a:pPr algn="l"/>
            <a:r>
              <a:rPr lang="en-US" b="1" dirty="0">
                <a:solidFill>
                  <a:schemeClr val="bg1"/>
                </a:solidFill>
                <a:latin typeface="Arial" pitchFamily="34" charset="0"/>
                <a:cs typeface="Arial" pitchFamily="34" charset="0"/>
              </a:rPr>
              <a:t>SENNET - 2025</a:t>
            </a:r>
          </a:p>
        </p:txBody>
      </p:sp>
      <p:sp>
        <p:nvSpPr>
          <p:cNvPr id="6" name="Slide Number Placeholder 5">
            <a:extLst>
              <a:ext uri="{FF2B5EF4-FFF2-40B4-BE49-F238E27FC236}">
                <a16:creationId xmlns:a16="http://schemas.microsoft.com/office/drawing/2014/main" id="{80195082-2FFE-DDA1-D013-AE7BD8D42E20}"/>
              </a:ext>
            </a:extLst>
          </p:cNvPr>
          <p:cNvSpPr>
            <a:spLocks noGrp="1"/>
          </p:cNvSpPr>
          <p:nvPr>
            <p:ph type="sldNum" sz="quarter" idx="12"/>
          </p:nvPr>
        </p:nvSpPr>
        <p:spPr>
          <a:xfrm>
            <a:off x="7010400" y="6570000"/>
            <a:ext cx="2133600" cy="288000"/>
          </a:xfrm>
        </p:spPr>
        <p:txBody>
          <a:bodyPr/>
          <a:lstStyle/>
          <a:p>
            <a:fld id="{B6F15528-21DE-4FAA-801E-634DDDAF4B2B}" type="slidenum">
              <a:rPr lang="en-US" b="1" smtClean="0">
                <a:solidFill>
                  <a:schemeClr val="bg1"/>
                </a:solidFill>
                <a:latin typeface="Arial" pitchFamily="34" charset="0"/>
                <a:cs typeface="Arial" pitchFamily="34" charset="0"/>
              </a:rPr>
              <a:pPr/>
              <a:t>11</a:t>
            </a:fld>
            <a:endParaRPr lang="en-US" b="1" dirty="0">
              <a:solidFill>
                <a:schemeClr val="bg1"/>
              </a:solidFill>
              <a:latin typeface="Arial" pitchFamily="34" charset="0"/>
              <a:cs typeface="Arial" pitchFamily="34" charset="0"/>
            </a:endParaRPr>
          </a:p>
        </p:txBody>
      </p:sp>
      <p:sp>
        <p:nvSpPr>
          <p:cNvPr id="9" name="Rectangle 2">
            <a:extLst>
              <a:ext uri="{FF2B5EF4-FFF2-40B4-BE49-F238E27FC236}">
                <a16:creationId xmlns:a16="http://schemas.microsoft.com/office/drawing/2014/main" id="{3B621E73-9E8A-A623-4109-00D451FE5161}"/>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0C73379B-4FA3-D7C8-CD74-35E25C7B60F0}"/>
              </a:ext>
            </a:extLst>
          </p:cNvPr>
          <p:cNvSpPr>
            <a:spLocks noChangeArrowheads="1"/>
          </p:cNvSpPr>
          <p:nvPr/>
        </p:nvSpPr>
        <p:spPr bwMode="auto">
          <a:xfrm>
            <a:off x="2209800" y="1447800"/>
            <a:ext cx="434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49" name="Picture 2">
            <a:extLst>
              <a:ext uri="{FF2B5EF4-FFF2-40B4-BE49-F238E27FC236}">
                <a16:creationId xmlns:a16="http://schemas.microsoft.com/office/drawing/2014/main" id="{0C4FECEF-57E2-EB41-D441-4B074BCA72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 y="1384400"/>
            <a:ext cx="4010025" cy="341947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C8FA4462-3E0A-22D6-9F5C-0FBBE6BDD4B5}"/>
              </a:ext>
            </a:extLst>
          </p:cNvPr>
          <p:cNvSpPr>
            <a:spLocks noChangeArrowheads="1"/>
          </p:cNvSpPr>
          <p:nvPr/>
        </p:nvSpPr>
        <p:spPr bwMode="auto">
          <a:xfrm>
            <a:off x="107314" y="5288275"/>
            <a:ext cx="41148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Fig. 3. </a:t>
            </a:r>
            <a:r>
              <a:rPr kumimoji="0" lang="en-US" altLang="en-US" sz="2000" b="0" i="0" u="none" strike="noStrike" cap="none" normalizeH="0" baseline="0" dirty="0">
                <a:ln>
                  <a:noFill/>
                </a:ln>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Media pipe Landmarks Representation for hand-held gesture controls</a:t>
            </a:r>
            <a:endParaRPr kumimoji="0" lang="en-US" altLang="en-US" sz="54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graphicFrame>
        <p:nvGraphicFramePr>
          <p:cNvPr id="8" name="Table 7">
            <a:extLst>
              <a:ext uri="{FF2B5EF4-FFF2-40B4-BE49-F238E27FC236}">
                <a16:creationId xmlns:a16="http://schemas.microsoft.com/office/drawing/2014/main" id="{0991F592-0656-5487-B53B-555643BAB09E}"/>
              </a:ext>
            </a:extLst>
          </p:cNvPr>
          <p:cNvGraphicFramePr>
            <a:graphicFrameLocks noGrp="1"/>
          </p:cNvGraphicFramePr>
          <p:nvPr>
            <p:extLst>
              <p:ext uri="{D42A27DB-BD31-4B8C-83A1-F6EECF244321}">
                <p14:modId xmlns:p14="http://schemas.microsoft.com/office/powerpoint/2010/main" val="2444722323"/>
              </p:ext>
            </p:extLst>
          </p:nvPr>
        </p:nvGraphicFramePr>
        <p:xfrm>
          <a:off x="4362450" y="1355825"/>
          <a:ext cx="4610100" cy="3859111"/>
        </p:xfrm>
        <a:graphic>
          <a:graphicData uri="http://schemas.openxmlformats.org/drawingml/2006/table">
            <a:tbl>
              <a:tblPr>
                <a:tableStyleId>{5C22544A-7EE6-4342-B048-85BDC9FD1C3A}</a:tableStyleId>
              </a:tblPr>
              <a:tblGrid>
                <a:gridCol w="577660">
                  <a:extLst>
                    <a:ext uri="{9D8B030D-6E8A-4147-A177-3AD203B41FA5}">
                      <a16:colId xmlns:a16="http://schemas.microsoft.com/office/drawing/2014/main" val="754181733"/>
                    </a:ext>
                  </a:extLst>
                </a:gridCol>
                <a:gridCol w="1873330">
                  <a:extLst>
                    <a:ext uri="{9D8B030D-6E8A-4147-A177-3AD203B41FA5}">
                      <a16:colId xmlns:a16="http://schemas.microsoft.com/office/drawing/2014/main" val="405177335"/>
                    </a:ext>
                  </a:extLst>
                </a:gridCol>
                <a:gridCol w="433246">
                  <a:extLst>
                    <a:ext uri="{9D8B030D-6E8A-4147-A177-3AD203B41FA5}">
                      <a16:colId xmlns:a16="http://schemas.microsoft.com/office/drawing/2014/main" val="4067496114"/>
                    </a:ext>
                  </a:extLst>
                </a:gridCol>
                <a:gridCol w="1725864">
                  <a:extLst>
                    <a:ext uri="{9D8B030D-6E8A-4147-A177-3AD203B41FA5}">
                      <a16:colId xmlns:a16="http://schemas.microsoft.com/office/drawing/2014/main" val="652275404"/>
                    </a:ext>
                  </a:extLst>
                </a:gridCol>
              </a:tblGrid>
              <a:tr h="269241">
                <a:tc>
                  <a:txBody>
                    <a:bodyPr/>
                    <a:lstStyle/>
                    <a:p>
                      <a:pPr marL="0" marR="0" algn="just">
                        <a:buNone/>
                      </a:pPr>
                      <a:r>
                        <a:rPr lang="en-IN" sz="1200" b="1">
                          <a:effectLst/>
                          <a:latin typeface="Arial" panose="020B0604020202020204" pitchFamily="34" charset="0"/>
                          <a:cs typeface="Arial" panose="020B0604020202020204" pitchFamily="34" charset="0"/>
                        </a:rPr>
                        <a:t>0</a:t>
                      </a:r>
                      <a:endParaRPr lang="en-US" sz="16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buNone/>
                      </a:pPr>
                      <a:r>
                        <a:rPr lang="en-IN" sz="1200" b="1">
                          <a:effectLst/>
                          <a:latin typeface="Arial" panose="020B0604020202020204" pitchFamily="34" charset="0"/>
                          <a:cs typeface="Arial" panose="020B0604020202020204" pitchFamily="34" charset="0"/>
                        </a:rPr>
                        <a:t>WRIST                     </a:t>
                      </a:r>
                      <a:endParaRPr lang="en-US" sz="1100" b="1" i="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buNone/>
                      </a:pPr>
                      <a:r>
                        <a:rPr lang="en-IN" sz="1200" b="1">
                          <a:effectLst/>
                          <a:latin typeface="Arial" panose="020B0604020202020204" pitchFamily="34" charset="0"/>
                          <a:cs typeface="Arial" panose="020B0604020202020204" pitchFamily="34" charset="0"/>
                        </a:rPr>
                        <a:t>11</a:t>
                      </a:r>
                      <a:endParaRPr lang="en-US" sz="1100" b="1" i="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buNone/>
                      </a:pPr>
                      <a:r>
                        <a:rPr lang="en-IN" sz="1200" b="1">
                          <a:effectLst/>
                          <a:latin typeface="Arial" panose="020B0604020202020204" pitchFamily="34" charset="0"/>
                          <a:cs typeface="Arial" panose="020B0604020202020204" pitchFamily="34" charset="0"/>
                        </a:rPr>
                        <a:t>MIDDLE_FINGER_DIP</a:t>
                      </a:r>
                      <a:endParaRPr lang="en-US" sz="1100" b="1" i="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273351"/>
                  </a:ext>
                </a:extLst>
              </a:tr>
              <a:tr h="358987">
                <a:tc>
                  <a:txBody>
                    <a:bodyPr/>
                    <a:lstStyle/>
                    <a:p>
                      <a:pPr marL="0" marR="0" algn="just">
                        <a:buNone/>
                      </a:pPr>
                      <a:r>
                        <a:rPr lang="en-US" sz="1200" b="1">
                          <a:effectLst/>
                          <a:latin typeface="Arial" panose="020B0604020202020204" pitchFamily="34" charset="0"/>
                          <a:cs typeface="Arial" panose="020B0604020202020204" pitchFamily="34" charset="0"/>
                        </a:rPr>
                        <a:t>1</a:t>
                      </a:r>
                      <a:endParaRPr lang="en-US" sz="12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buNone/>
                      </a:pPr>
                      <a:r>
                        <a:rPr lang="en-US" sz="1200" b="1">
                          <a:effectLst/>
                          <a:latin typeface="Arial" panose="020B0604020202020204" pitchFamily="34" charset="0"/>
                          <a:cs typeface="Arial" panose="020B0604020202020204" pitchFamily="34" charset="0"/>
                        </a:rPr>
                        <a:t>THUMB_CMC        </a:t>
                      </a:r>
                      <a:endParaRPr lang="en-US" sz="12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buNone/>
                      </a:pPr>
                      <a:r>
                        <a:rPr lang="en-IN" sz="1200" b="1">
                          <a:effectLst/>
                          <a:latin typeface="Arial" panose="020B0604020202020204" pitchFamily="34" charset="0"/>
                          <a:cs typeface="Arial" panose="020B0604020202020204" pitchFamily="34" charset="0"/>
                        </a:rPr>
                        <a:t>12</a:t>
                      </a:r>
                      <a:endParaRPr lang="en-US" sz="16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buNone/>
                      </a:pPr>
                      <a:r>
                        <a:rPr lang="en-IN" sz="1200" b="1">
                          <a:effectLst/>
                          <a:latin typeface="Arial" panose="020B0604020202020204" pitchFamily="34" charset="0"/>
                          <a:cs typeface="Arial" panose="020B0604020202020204" pitchFamily="34" charset="0"/>
                        </a:rPr>
                        <a:t>MIDDLE_FINGER_TIP</a:t>
                      </a:r>
                      <a:endParaRPr lang="en-US" sz="16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359500"/>
                  </a:ext>
                </a:extLst>
              </a:tr>
              <a:tr h="358987">
                <a:tc>
                  <a:txBody>
                    <a:bodyPr/>
                    <a:lstStyle/>
                    <a:p>
                      <a:pPr marL="0" marR="0" algn="just">
                        <a:buNone/>
                      </a:pPr>
                      <a:r>
                        <a:rPr lang="en-US" sz="1200" b="1">
                          <a:effectLst/>
                          <a:latin typeface="Arial" panose="020B0604020202020204" pitchFamily="34" charset="0"/>
                          <a:cs typeface="Arial" panose="020B0604020202020204" pitchFamily="34" charset="0"/>
                        </a:rPr>
                        <a:t>2</a:t>
                      </a:r>
                      <a:endParaRPr lang="en-US" sz="12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buNone/>
                      </a:pPr>
                      <a:r>
                        <a:rPr lang="en-US" sz="1200" b="1">
                          <a:effectLst/>
                          <a:latin typeface="Arial" panose="020B0604020202020204" pitchFamily="34" charset="0"/>
                          <a:cs typeface="Arial" panose="020B0604020202020204" pitchFamily="34" charset="0"/>
                        </a:rPr>
                        <a:t>THUMB_MCP        </a:t>
                      </a:r>
                      <a:endParaRPr lang="en-US" sz="12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buNone/>
                      </a:pPr>
                      <a:r>
                        <a:rPr lang="en-IN" sz="1200" b="1">
                          <a:effectLst/>
                          <a:latin typeface="Arial" panose="020B0604020202020204" pitchFamily="34" charset="0"/>
                          <a:cs typeface="Arial" panose="020B0604020202020204" pitchFamily="34" charset="0"/>
                        </a:rPr>
                        <a:t>13</a:t>
                      </a:r>
                      <a:endParaRPr lang="en-US" sz="16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buNone/>
                      </a:pPr>
                      <a:r>
                        <a:rPr lang="en-IN" sz="1200" b="1">
                          <a:effectLst/>
                          <a:latin typeface="Arial" panose="020B0604020202020204" pitchFamily="34" charset="0"/>
                          <a:cs typeface="Arial" panose="020B0604020202020204" pitchFamily="34" charset="0"/>
                        </a:rPr>
                        <a:t>RING_FINGER_MCP</a:t>
                      </a:r>
                      <a:endParaRPr lang="en-US" sz="16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4917124"/>
                  </a:ext>
                </a:extLst>
              </a:tr>
              <a:tr h="358987">
                <a:tc>
                  <a:txBody>
                    <a:bodyPr/>
                    <a:lstStyle/>
                    <a:p>
                      <a:pPr marL="0" marR="0" algn="just">
                        <a:buNone/>
                      </a:pPr>
                      <a:r>
                        <a:rPr lang="en-US" sz="1200" b="1">
                          <a:effectLst/>
                          <a:latin typeface="Arial" panose="020B0604020202020204" pitchFamily="34" charset="0"/>
                          <a:cs typeface="Arial" panose="020B0604020202020204" pitchFamily="34" charset="0"/>
                        </a:rPr>
                        <a:t>3</a:t>
                      </a:r>
                      <a:endParaRPr lang="en-US" sz="12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buNone/>
                      </a:pPr>
                      <a:r>
                        <a:rPr lang="en-US" sz="1200" b="1">
                          <a:effectLst/>
                          <a:latin typeface="Arial" panose="020B0604020202020204" pitchFamily="34" charset="0"/>
                          <a:cs typeface="Arial" panose="020B0604020202020204" pitchFamily="34" charset="0"/>
                        </a:rPr>
                        <a:t>THUMB_IP             </a:t>
                      </a:r>
                      <a:endParaRPr lang="en-US" sz="12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buNone/>
                      </a:pPr>
                      <a:r>
                        <a:rPr lang="en-IN" sz="1200" b="1">
                          <a:effectLst/>
                          <a:latin typeface="Arial" panose="020B0604020202020204" pitchFamily="34" charset="0"/>
                          <a:cs typeface="Arial" panose="020B0604020202020204" pitchFamily="34" charset="0"/>
                        </a:rPr>
                        <a:t>14</a:t>
                      </a:r>
                      <a:endParaRPr lang="en-US" sz="16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buNone/>
                      </a:pPr>
                      <a:r>
                        <a:rPr lang="en-IN" sz="1200" b="1">
                          <a:effectLst/>
                          <a:latin typeface="Arial" panose="020B0604020202020204" pitchFamily="34" charset="0"/>
                          <a:cs typeface="Arial" panose="020B0604020202020204" pitchFamily="34" charset="0"/>
                        </a:rPr>
                        <a:t>RING_FINGER_PIP</a:t>
                      </a:r>
                      <a:endParaRPr lang="en-US" sz="16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6211718"/>
                  </a:ext>
                </a:extLst>
              </a:tr>
              <a:tr h="358987">
                <a:tc>
                  <a:txBody>
                    <a:bodyPr/>
                    <a:lstStyle/>
                    <a:p>
                      <a:pPr marL="0" marR="0" algn="just">
                        <a:buNone/>
                      </a:pPr>
                      <a:r>
                        <a:rPr lang="en-US" sz="1200" b="1">
                          <a:effectLst/>
                          <a:latin typeface="Arial" panose="020B0604020202020204" pitchFamily="34" charset="0"/>
                          <a:cs typeface="Arial" panose="020B0604020202020204" pitchFamily="34" charset="0"/>
                        </a:rPr>
                        <a:t>4</a:t>
                      </a:r>
                      <a:endParaRPr lang="en-US" sz="12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buNone/>
                      </a:pPr>
                      <a:r>
                        <a:rPr lang="en-US" sz="1200" b="1">
                          <a:effectLst/>
                          <a:latin typeface="Arial" panose="020B0604020202020204" pitchFamily="34" charset="0"/>
                          <a:cs typeface="Arial" panose="020B0604020202020204" pitchFamily="34" charset="0"/>
                        </a:rPr>
                        <a:t>THUMB_TIP           </a:t>
                      </a:r>
                      <a:endParaRPr lang="en-US" sz="12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buNone/>
                      </a:pPr>
                      <a:r>
                        <a:rPr lang="en-IN" sz="1200" b="1">
                          <a:effectLst/>
                          <a:latin typeface="Arial" panose="020B0604020202020204" pitchFamily="34" charset="0"/>
                          <a:cs typeface="Arial" panose="020B0604020202020204" pitchFamily="34" charset="0"/>
                        </a:rPr>
                        <a:t>15</a:t>
                      </a:r>
                      <a:endParaRPr lang="en-US" sz="16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buNone/>
                      </a:pPr>
                      <a:r>
                        <a:rPr lang="en-IN" sz="1200" b="1">
                          <a:effectLst/>
                          <a:latin typeface="Arial" panose="020B0604020202020204" pitchFamily="34" charset="0"/>
                          <a:cs typeface="Arial" panose="020B0604020202020204" pitchFamily="34" charset="0"/>
                        </a:rPr>
                        <a:t>RING_FINGER_DIP</a:t>
                      </a:r>
                      <a:endParaRPr lang="en-US" sz="16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2908426"/>
                  </a:ext>
                </a:extLst>
              </a:tr>
              <a:tr h="358987">
                <a:tc>
                  <a:txBody>
                    <a:bodyPr/>
                    <a:lstStyle/>
                    <a:p>
                      <a:pPr marL="0" marR="0" algn="just">
                        <a:buNone/>
                      </a:pPr>
                      <a:r>
                        <a:rPr lang="en-US" sz="1200" b="1">
                          <a:effectLst/>
                          <a:latin typeface="Arial" panose="020B0604020202020204" pitchFamily="34" charset="0"/>
                          <a:cs typeface="Arial" panose="020B0604020202020204" pitchFamily="34" charset="0"/>
                        </a:rPr>
                        <a:t>5</a:t>
                      </a:r>
                      <a:endParaRPr lang="en-US" sz="12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buNone/>
                      </a:pPr>
                      <a:r>
                        <a:rPr lang="en-US" sz="1200" b="1" dirty="0">
                          <a:effectLst/>
                          <a:latin typeface="Arial" panose="020B0604020202020204" pitchFamily="34" charset="0"/>
                          <a:cs typeface="Arial" panose="020B0604020202020204" pitchFamily="34" charset="0"/>
                        </a:rPr>
                        <a:t>INDEX_FINGER_MCP</a:t>
                      </a:r>
                      <a:endParaRPr lang="en-US" sz="1200" b="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buNone/>
                      </a:pPr>
                      <a:r>
                        <a:rPr lang="en-IN" sz="1200" b="1">
                          <a:effectLst/>
                          <a:latin typeface="Arial" panose="020B0604020202020204" pitchFamily="34" charset="0"/>
                          <a:cs typeface="Arial" panose="020B0604020202020204" pitchFamily="34" charset="0"/>
                        </a:rPr>
                        <a:t>16</a:t>
                      </a:r>
                      <a:endParaRPr lang="en-US" sz="16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buNone/>
                      </a:pPr>
                      <a:r>
                        <a:rPr lang="en-IN" sz="1200" b="1">
                          <a:effectLst/>
                          <a:latin typeface="Arial" panose="020B0604020202020204" pitchFamily="34" charset="0"/>
                          <a:cs typeface="Arial" panose="020B0604020202020204" pitchFamily="34" charset="0"/>
                        </a:rPr>
                        <a:t>RING_FINGER_TIP</a:t>
                      </a:r>
                      <a:endParaRPr lang="en-US" sz="16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4284245"/>
                  </a:ext>
                </a:extLst>
              </a:tr>
              <a:tr h="358987">
                <a:tc>
                  <a:txBody>
                    <a:bodyPr/>
                    <a:lstStyle/>
                    <a:p>
                      <a:pPr marL="0" marR="0" algn="just">
                        <a:buNone/>
                      </a:pPr>
                      <a:r>
                        <a:rPr lang="en-US" sz="1200" b="1" dirty="0">
                          <a:effectLst/>
                          <a:latin typeface="Arial" panose="020B0604020202020204" pitchFamily="34" charset="0"/>
                          <a:cs typeface="Arial" panose="020B0604020202020204" pitchFamily="34" charset="0"/>
                        </a:rPr>
                        <a:t>6</a:t>
                      </a:r>
                      <a:endParaRPr lang="en-US" sz="1200" b="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buNone/>
                      </a:pPr>
                      <a:r>
                        <a:rPr lang="en-US" sz="1200" b="1">
                          <a:effectLst/>
                          <a:latin typeface="Arial" panose="020B0604020202020204" pitchFamily="34" charset="0"/>
                          <a:cs typeface="Arial" panose="020B0604020202020204" pitchFamily="34" charset="0"/>
                        </a:rPr>
                        <a:t>INDEX_FINGER_PIP</a:t>
                      </a:r>
                      <a:endParaRPr lang="en-US" sz="12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buNone/>
                      </a:pPr>
                      <a:r>
                        <a:rPr lang="en-IN" sz="1200" b="1" dirty="0">
                          <a:effectLst/>
                          <a:latin typeface="Arial" panose="020B0604020202020204" pitchFamily="34" charset="0"/>
                          <a:cs typeface="Arial" panose="020B0604020202020204" pitchFamily="34" charset="0"/>
                        </a:rPr>
                        <a:t>17</a:t>
                      </a:r>
                      <a:endParaRPr lang="en-US" sz="1600" b="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buNone/>
                      </a:pPr>
                      <a:r>
                        <a:rPr lang="en-IN" sz="1200" b="1" dirty="0">
                          <a:effectLst/>
                          <a:latin typeface="Arial" panose="020B0604020202020204" pitchFamily="34" charset="0"/>
                          <a:cs typeface="Arial" panose="020B0604020202020204" pitchFamily="34" charset="0"/>
                        </a:rPr>
                        <a:t>PINKY_MCP</a:t>
                      </a:r>
                      <a:endParaRPr lang="en-US" sz="1600" b="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2907936"/>
                  </a:ext>
                </a:extLst>
              </a:tr>
              <a:tr h="358987">
                <a:tc>
                  <a:txBody>
                    <a:bodyPr/>
                    <a:lstStyle/>
                    <a:p>
                      <a:pPr marL="0" marR="0" algn="just">
                        <a:buNone/>
                      </a:pPr>
                      <a:r>
                        <a:rPr lang="en-US" sz="1200" b="1">
                          <a:effectLst/>
                          <a:latin typeface="Arial" panose="020B0604020202020204" pitchFamily="34" charset="0"/>
                          <a:cs typeface="Arial" panose="020B0604020202020204" pitchFamily="34" charset="0"/>
                        </a:rPr>
                        <a:t>7</a:t>
                      </a:r>
                      <a:endParaRPr lang="en-US" sz="12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buNone/>
                      </a:pPr>
                      <a:r>
                        <a:rPr lang="en-US" sz="1200" b="1">
                          <a:effectLst/>
                          <a:latin typeface="Arial" panose="020B0604020202020204" pitchFamily="34" charset="0"/>
                          <a:cs typeface="Arial" panose="020B0604020202020204" pitchFamily="34" charset="0"/>
                        </a:rPr>
                        <a:t>INDEX_FINGER_DIP</a:t>
                      </a:r>
                      <a:endParaRPr lang="en-US" sz="12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buNone/>
                      </a:pPr>
                      <a:r>
                        <a:rPr lang="en-IN" sz="1200" b="1">
                          <a:effectLst/>
                          <a:latin typeface="Arial" panose="020B0604020202020204" pitchFamily="34" charset="0"/>
                          <a:cs typeface="Arial" panose="020B0604020202020204" pitchFamily="34" charset="0"/>
                        </a:rPr>
                        <a:t>18</a:t>
                      </a:r>
                      <a:endParaRPr lang="en-US" sz="16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buNone/>
                      </a:pPr>
                      <a:r>
                        <a:rPr lang="en-IN" sz="1200" b="1">
                          <a:effectLst/>
                          <a:latin typeface="Arial" panose="020B0604020202020204" pitchFamily="34" charset="0"/>
                          <a:cs typeface="Arial" panose="020B0604020202020204" pitchFamily="34" charset="0"/>
                        </a:rPr>
                        <a:t>PINKY_PIP</a:t>
                      </a:r>
                      <a:endParaRPr lang="en-US" sz="16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2595103"/>
                  </a:ext>
                </a:extLst>
              </a:tr>
              <a:tr h="358987">
                <a:tc>
                  <a:txBody>
                    <a:bodyPr/>
                    <a:lstStyle/>
                    <a:p>
                      <a:pPr marL="0" marR="0" algn="just">
                        <a:buNone/>
                      </a:pPr>
                      <a:r>
                        <a:rPr lang="en-US" sz="1200" b="1">
                          <a:effectLst/>
                          <a:latin typeface="Arial" panose="020B0604020202020204" pitchFamily="34" charset="0"/>
                          <a:cs typeface="Arial" panose="020B0604020202020204" pitchFamily="34" charset="0"/>
                        </a:rPr>
                        <a:t>8</a:t>
                      </a:r>
                      <a:endParaRPr lang="en-US" sz="12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buNone/>
                      </a:pPr>
                      <a:r>
                        <a:rPr lang="en-US" sz="1200" b="1">
                          <a:effectLst/>
                          <a:latin typeface="Arial" panose="020B0604020202020204" pitchFamily="34" charset="0"/>
                          <a:cs typeface="Arial" panose="020B0604020202020204" pitchFamily="34" charset="0"/>
                        </a:rPr>
                        <a:t>INDEX_FINGER_TIP</a:t>
                      </a:r>
                      <a:endParaRPr lang="en-US" sz="12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buNone/>
                      </a:pPr>
                      <a:r>
                        <a:rPr lang="en-IN" sz="1200" b="1">
                          <a:effectLst/>
                          <a:latin typeface="Arial" panose="020B0604020202020204" pitchFamily="34" charset="0"/>
                          <a:cs typeface="Arial" panose="020B0604020202020204" pitchFamily="34" charset="0"/>
                        </a:rPr>
                        <a:t>19</a:t>
                      </a:r>
                      <a:endParaRPr lang="en-US" sz="16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buNone/>
                      </a:pPr>
                      <a:r>
                        <a:rPr lang="en-IN" sz="1200" b="1">
                          <a:effectLst/>
                          <a:latin typeface="Arial" panose="020B0604020202020204" pitchFamily="34" charset="0"/>
                          <a:cs typeface="Arial" panose="020B0604020202020204" pitchFamily="34" charset="0"/>
                        </a:rPr>
                        <a:t>PINKY_DIP</a:t>
                      </a:r>
                      <a:endParaRPr lang="en-US" sz="16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803973"/>
                  </a:ext>
                </a:extLst>
              </a:tr>
              <a:tr h="358987">
                <a:tc>
                  <a:txBody>
                    <a:bodyPr/>
                    <a:lstStyle/>
                    <a:p>
                      <a:pPr marL="0" marR="0" algn="just">
                        <a:buNone/>
                      </a:pPr>
                      <a:r>
                        <a:rPr lang="en-US" sz="1200" b="1">
                          <a:effectLst/>
                          <a:latin typeface="Arial" panose="020B0604020202020204" pitchFamily="34" charset="0"/>
                          <a:cs typeface="Arial" panose="020B0604020202020204" pitchFamily="34" charset="0"/>
                        </a:rPr>
                        <a:t>9</a:t>
                      </a:r>
                      <a:endParaRPr lang="en-US" sz="12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buNone/>
                      </a:pPr>
                      <a:r>
                        <a:rPr lang="en-US" sz="1200" b="1">
                          <a:effectLst/>
                          <a:latin typeface="Arial" panose="020B0604020202020204" pitchFamily="34" charset="0"/>
                          <a:cs typeface="Arial" panose="020B0604020202020204" pitchFamily="34" charset="0"/>
                        </a:rPr>
                        <a:t>MIDDLE_FINGER_MCP</a:t>
                      </a:r>
                      <a:endParaRPr lang="en-US" sz="12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buNone/>
                      </a:pPr>
                      <a:r>
                        <a:rPr lang="en-IN" sz="1200" b="1">
                          <a:effectLst/>
                          <a:latin typeface="Arial" panose="020B0604020202020204" pitchFamily="34" charset="0"/>
                          <a:cs typeface="Arial" panose="020B0604020202020204" pitchFamily="34" charset="0"/>
                        </a:rPr>
                        <a:t>20</a:t>
                      </a:r>
                      <a:endParaRPr lang="en-US" sz="16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buNone/>
                      </a:pPr>
                      <a:r>
                        <a:rPr lang="en-IN" sz="1200" b="1">
                          <a:effectLst/>
                          <a:latin typeface="Arial" panose="020B0604020202020204" pitchFamily="34" charset="0"/>
                          <a:cs typeface="Arial" panose="020B0604020202020204" pitchFamily="34" charset="0"/>
                        </a:rPr>
                        <a:t>PINKY_TIP</a:t>
                      </a:r>
                      <a:endParaRPr lang="en-US" sz="16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9299432"/>
                  </a:ext>
                </a:extLst>
              </a:tr>
              <a:tr h="358987">
                <a:tc>
                  <a:txBody>
                    <a:bodyPr/>
                    <a:lstStyle/>
                    <a:p>
                      <a:pPr marL="0" marR="0" algn="just">
                        <a:buNone/>
                      </a:pPr>
                      <a:r>
                        <a:rPr lang="en-US" sz="1200" b="1">
                          <a:effectLst/>
                          <a:latin typeface="Arial" panose="020B0604020202020204" pitchFamily="34" charset="0"/>
                          <a:cs typeface="Arial" panose="020B0604020202020204" pitchFamily="34" charset="0"/>
                        </a:rPr>
                        <a:t>10</a:t>
                      </a:r>
                      <a:endParaRPr lang="en-US" sz="12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buNone/>
                      </a:pPr>
                      <a:r>
                        <a:rPr lang="en-US" sz="1200" b="1">
                          <a:effectLst/>
                          <a:latin typeface="Arial" panose="020B0604020202020204" pitchFamily="34" charset="0"/>
                          <a:cs typeface="Arial" panose="020B0604020202020204" pitchFamily="34" charset="0"/>
                        </a:rPr>
                        <a:t>MIDDLE_FINGER_PIP</a:t>
                      </a:r>
                      <a:endParaRPr lang="en-US" sz="12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buNone/>
                      </a:pPr>
                      <a:r>
                        <a:rPr lang="en-IN" sz="1200" b="1">
                          <a:effectLst/>
                          <a:latin typeface="Arial" panose="020B0604020202020204" pitchFamily="34" charset="0"/>
                          <a:cs typeface="Arial" panose="020B0604020202020204" pitchFamily="34" charset="0"/>
                        </a:rPr>
                        <a:t> </a:t>
                      </a:r>
                      <a:endParaRPr lang="en-US" sz="1600" b="1">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buNone/>
                      </a:pPr>
                      <a:r>
                        <a:rPr lang="en-IN" sz="1200" b="1" dirty="0">
                          <a:effectLst/>
                          <a:latin typeface="Arial" panose="020B0604020202020204" pitchFamily="34" charset="0"/>
                          <a:cs typeface="Arial" panose="020B0604020202020204" pitchFamily="34" charset="0"/>
                        </a:rPr>
                        <a:t> </a:t>
                      </a:r>
                      <a:endParaRPr lang="en-US" sz="1600" b="1" dirty="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4744458"/>
                  </a:ext>
                </a:extLst>
              </a:tr>
            </a:tbl>
          </a:graphicData>
        </a:graphic>
      </p:graphicFrame>
      <p:sp>
        <p:nvSpPr>
          <p:cNvPr id="10" name="TextBox 9">
            <a:extLst>
              <a:ext uri="{FF2B5EF4-FFF2-40B4-BE49-F238E27FC236}">
                <a16:creationId xmlns:a16="http://schemas.microsoft.com/office/drawing/2014/main" id="{31D6870E-EB9D-52DA-BA47-83D70B97C2CB}"/>
              </a:ext>
            </a:extLst>
          </p:cNvPr>
          <p:cNvSpPr txBox="1"/>
          <p:nvPr/>
        </p:nvSpPr>
        <p:spPr>
          <a:xfrm>
            <a:off x="4571999" y="5286045"/>
            <a:ext cx="4464685" cy="1015663"/>
          </a:xfrm>
          <a:prstGeom prst="rect">
            <a:avLst/>
          </a:prstGeom>
          <a:noFill/>
        </p:spPr>
        <p:txBody>
          <a:bodyPr wrap="square" rtlCol="0">
            <a:spAutoFit/>
          </a:bodyPr>
          <a:lstStyle/>
          <a:p>
            <a:pPr algn="just"/>
            <a:r>
              <a:rPr lang="en-US" sz="2000" b="1" dirty="0">
                <a:latin typeface="Cambria" panose="02040503050406030204" pitchFamily="18" charset="0"/>
                <a:ea typeface="Cambria" panose="02040503050406030204" pitchFamily="18" charset="0"/>
              </a:rPr>
              <a:t>Table. 1.</a:t>
            </a:r>
            <a:r>
              <a:rPr lang="en-US" sz="2000" dirty="0">
                <a:latin typeface="Cambria" panose="02040503050406030204" pitchFamily="18" charset="0"/>
                <a:ea typeface="Cambria" panose="02040503050406030204" pitchFamily="18" charset="0"/>
              </a:rPr>
              <a:t> Showing the landmark representation of palm, hand, finger tips, and palmar flexion creases</a:t>
            </a:r>
          </a:p>
        </p:txBody>
      </p:sp>
    </p:spTree>
    <p:extLst>
      <p:ext uri="{BB962C8B-B14F-4D97-AF65-F5344CB8AC3E}">
        <p14:creationId xmlns:p14="http://schemas.microsoft.com/office/powerpoint/2010/main" val="36466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1000" fill="hold"/>
                                        <p:tgtEl>
                                          <p:spTgt spid="2049"/>
                                        </p:tgtEl>
                                        <p:attrNameLst>
                                          <p:attrName>ppt_x</p:attrName>
                                        </p:attrNameLst>
                                      </p:cBhvr>
                                      <p:tavLst>
                                        <p:tav tm="0">
                                          <p:val>
                                            <p:strVal val="#ppt_x"/>
                                          </p:val>
                                        </p:tav>
                                        <p:tav tm="100000">
                                          <p:val>
                                            <p:strVal val="#ppt_x"/>
                                          </p:val>
                                        </p:tav>
                                      </p:tavLst>
                                    </p:anim>
                                    <p:anim calcmode="lin" valueType="num">
                                      <p:cBhvr additive="base">
                                        <p:cTn id="8" dur="1000" fill="hold"/>
                                        <p:tgtEl>
                                          <p:spTgt spid="204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000" fill="hold"/>
                                        <p:tgtEl>
                                          <p:spTgt spid="8"/>
                                        </p:tgtEl>
                                        <p:attrNameLst>
                                          <p:attrName>ppt_x</p:attrName>
                                        </p:attrNameLst>
                                      </p:cBhvr>
                                      <p:tavLst>
                                        <p:tav tm="0">
                                          <p:val>
                                            <p:strVal val="#ppt_x"/>
                                          </p:val>
                                        </p:tav>
                                        <p:tav tm="100000">
                                          <p:val>
                                            <p:strVal val="#ppt_x"/>
                                          </p:val>
                                        </p:tav>
                                      </p:tavLst>
                                    </p:anim>
                                    <p:anim calcmode="lin" valueType="num">
                                      <p:cBhvr additive="base">
                                        <p:cTn id="18" dur="10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1000" fill="hold"/>
                                        <p:tgtEl>
                                          <p:spTgt spid="10"/>
                                        </p:tgtEl>
                                        <p:attrNameLst>
                                          <p:attrName>ppt_x</p:attrName>
                                        </p:attrNameLst>
                                      </p:cBhvr>
                                      <p:tavLst>
                                        <p:tav tm="0">
                                          <p:val>
                                            <p:strVal val="#ppt_x"/>
                                          </p:val>
                                        </p:tav>
                                        <p:tav tm="100000">
                                          <p:val>
                                            <p:strVal val="#ppt_x"/>
                                          </p:val>
                                        </p:tav>
                                      </p:tavLst>
                                    </p:anim>
                                    <p:anim calcmode="lin" valueType="num">
                                      <p:cBhvr additive="base">
                                        <p:cTn id="2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B5880-4913-9672-793E-4D97ED2289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68EF57-A7E9-B604-A07F-3F0405439C86}"/>
              </a:ext>
            </a:extLst>
          </p:cNvPr>
          <p:cNvSpPr>
            <a:spLocks noGrp="1"/>
          </p:cNvSpPr>
          <p:nvPr>
            <p:ph type="title"/>
          </p:nvPr>
        </p:nvSpPr>
        <p:spPr>
          <a:xfrm>
            <a:off x="0" y="0"/>
            <a:ext cx="9144000" cy="900000"/>
          </a:xfrm>
          <a:solidFill>
            <a:srgbClr val="092034"/>
          </a:solidFill>
        </p:spPr>
        <p:txBody>
          <a:bodyPr>
            <a:normAutofit/>
          </a:bodyPr>
          <a:lstStyle/>
          <a:p>
            <a:pPr algn="l"/>
            <a:r>
              <a:rPr lang="en-US" sz="4200" b="1" dirty="0">
                <a:solidFill>
                  <a:schemeClr val="bg1"/>
                </a:solidFill>
                <a:latin typeface="Arial" pitchFamily="34" charset="0"/>
                <a:cs typeface="Arial" pitchFamily="34" charset="0"/>
              </a:rPr>
              <a:t>Architecture / Design</a:t>
            </a:r>
            <a:endParaRPr lang="en-IN" sz="4200" b="1" dirty="0">
              <a:solidFill>
                <a:schemeClr val="bg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9E626B99-EFAA-D48F-8CDF-F63AB6DD04A0}"/>
              </a:ext>
            </a:extLst>
          </p:cNvPr>
          <p:cNvSpPr>
            <a:spLocks noGrp="1"/>
          </p:cNvSpPr>
          <p:nvPr>
            <p:ph idx="1"/>
          </p:nvPr>
        </p:nvSpPr>
        <p:spPr>
          <a:xfrm>
            <a:off x="0" y="900000"/>
            <a:ext cx="9144000" cy="5616000"/>
          </a:xfrm>
        </p:spPr>
        <p:txBody>
          <a:bodyPr>
            <a:normAutofit/>
          </a:bodyPr>
          <a:lstStyle/>
          <a:p>
            <a:pPr marL="365760" algn="just">
              <a:lnSpc>
                <a:spcPct val="150000"/>
              </a:lnSpc>
              <a:spcBef>
                <a:spcPts val="0"/>
              </a:spcBef>
            </a:pPr>
            <a:r>
              <a:rPr lang="en-US" sz="2400" dirty="0">
                <a:latin typeface="Cambria" panose="02040503050406030204" pitchFamily="18" charset="0"/>
                <a:ea typeface="Cambria" panose="02040503050406030204" pitchFamily="18" charset="0"/>
                <a:cs typeface="Arial" pitchFamily="34" charset="0"/>
              </a:rPr>
              <a:t>System architecture diagram</a:t>
            </a:r>
          </a:p>
          <a:p>
            <a:pPr marL="22860" indent="0" algn="just">
              <a:spcBef>
                <a:spcPts val="0"/>
              </a:spcBef>
              <a:buNone/>
            </a:pPr>
            <a:endParaRPr lang="en-US" sz="2400" dirty="0">
              <a:highlight>
                <a:srgbClr val="FFFF00"/>
              </a:highlight>
              <a:latin typeface="Cambria" panose="02040503050406030204" pitchFamily="18" charset="0"/>
              <a:ea typeface="Cambria" panose="02040503050406030204" pitchFamily="18" charset="0"/>
              <a:cs typeface="Arial" pitchFamily="34" charset="0"/>
            </a:endParaRPr>
          </a:p>
          <a:p>
            <a:pPr marL="22860" indent="0" algn="just">
              <a:spcBef>
                <a:spcPts val="0"/>
              </a:spcBef>
              <a:buNone/>
            </a:pPr>
            <a:endParaRPr lang="en-US" sz="2400" dirty="0">
              <a:highlight>
                <a:srgbClr val="FFFF00"/>
              </a:highlight>
              <a:latin typeface="Cambria" panose="02040503050406030204" pitchFamily="18" charset="0"/>
              <a:ea typeface="Cambria" panose="02040503050406030204" pitchFamily="18" charset="0"/>
              <a:cs typeface="Arial" pitchFamily="34" charset="0"/>
            </a:endParaRPr>
          </a:p>
        </p:txBody>
      </p:sp>
      <p:sp>
        <p:nvSpPr>
          <p:cNvPr id="4" name="Title 1">
            <a:extLst>
              <a:ext uri="{FF2B5EF4-FFF2-40B4-BE49-F238E27FC236}">
                <a16:creationId xmlns:a16="http://schemas.microsoft.com/office/drawing/2014/main" id="{D9F3B90C-7AD0-D52D-8DC6-9F1C3DE84FE3}"/>
              </a:ext>
            </a:extLst>
          </p:cNvPr>
          <p:cNvSpPr txBox="1">
            <a:spLocks/>
          </p:cNvSpPr>
          <p:nvPr/>
        </p:nvSpPr>
        <p:spPr>
          <a:xfrm>
            <a:off x="0" y="6570000"/>
            <a:ext cx="9144000" cy="288000"/>
          </a:xfrm>
          <a:prstGeom prst="rect">
            <a:avLst/>
          </a:prstGeom>
          <a:solidFill>
            <a:srgbClr val="092034"/>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5" name="Footer Placeholder 4">
            <a:extLst>
              <a:ext uri="{FF2B5EF4-FFF2-40B4-BE49-F238E27FC236}">
                <a16:creationId xmlns:a16="http://schemas.microsoft.com/office/drawing/2014/main" id="{FE492686-27C8-600B-4D45-4FB2EE4ED910}"/>
              </a:ext>
            </a:extLst>
          </p:cNvPr>
          <p:cNvSpPr>
            <a:spLocks noGrp="1"/>
          </p:cNvSpPr>
          <p:nvPr>
            <p:ph type="ftr" sz="quarter" idx="11"/>
          </p:nvPr>
        </p:nvSpPr>
        <p:spPr>
          <a:xfrm>
            <a:off x="0" y="6570000"/>
            <a:ext cx="1800000" cy="288000"/>
          </a:xfrm>
        </p:spPr>
        <p:txBody>
          <a:bodyPr/>
          <a:lstStyle/>
          <a:p>
            <a:pPr algn="l"/>
            <a:r>
              <a:rPr lang="en-US" b="1" dirty="0">
                <a:solidFill>
                  <a:schemeClr val="bg1"/>
                </a:solidFill>
                <a:latin typeface="Arial" pitchFamily="34" charset="0"/>
                <a:cs typeface="Arial" pitchFamily="34" charset="0"/>
              </a:rPr>
              <a:t>SENNET - 2025</a:t>
            </a:r>
          </a:p>
        </p:txBody>
      </p:sp>
      <p:sp>
        <p:nvSpPr>
          <p:cNvPr id="6" name="Slide Number Placeholder 5">
            <a:extLst>
              <a:ext uri="{FF2B5EF4-FFF2-40B4-BE49-F238E27FC236}">
                <a16:creationId xmlns:a16="http://schemas.microsoft.com/office/drawing/2014/main" id="{759C5252-0D8F-2A51-1FC5-9175A4236571}"/>
              </a:ext>
            </a:extLst>
          </p:cNvPr>
          <p:cNvSpPr>
            <a:spLocks noGrp="1"/>
          </p:cNvSpPr>
          <p:nvPr>
            <p:ph type="sldNum" sz="quarter" idx="12"/>
          </p:nvPr>
        </p:nvSpPr>
        <p:spPr>
          <a:xfrm>
            <a:off x="7010400" y="6570000"/>
            <a:ext cx="2133600" cy="288000"/>
          </a:xfrm>
        </p:spPr>
        <p:txBody>
          <a:bodyPr/>
          <a:lstStyle/>
          <a:p>
            <a:fld id="{B6F15528-21DE-4FAA-801E-634DDDAF4B2B}" type="slidenum">
              <a:rPr lang="en-US" b="1" smtClean="0">
                <a:solidFill>
                  <a:schemeClr val="bg1"/>
                </a:solidFill>
                <a:latin typeface="Arial" pitchFamily="34" charset="0"/>
                <a:cs typeface="Arial" pitchFamily="34" charset="0"/>
              </a:rPr>
              <a:pPr/>
              <a:t>12</a:t>
            </a:fld>
            <a:endParaRPr lang="en-US" b="1" dirty="0">
              <a:solidFill>
                <a:schemeClr val="bg1"/>
              </a:solidFill>
              <a:latin typeface="Arial" pitchFamily="34" charset="0"/>
              <a:cs typeface="Arial" pitchFamily="34" charset="0"/>
            </a:endParaRPr>
          </a:p>
        </p:txBody>
      </p:sp>
      <p:pic>
        <p:nvPicPr>
          <p:cNvPr id="10" name="Picture 9">
            <a:extLst>
              <a:ext uri="{FF2B5EF4-FFF2-40B4-BE49-F238E27FC236}">
                <a16:creationId xmlns:a16="http://schemas.microsoft.com/office/drawing/2014/main" id="{0D873A42-72F2-BE1F-43CE-6AB8B0318465}"/>
              </a:ext>
            </a:extLst>
          </p:cNvPr>
          <p:cNvPicPr>
            <a:picLocks noChangeAspect="1"/>
          </p:cNvPicPr>
          <p:nvPr/>
        </p:nvPicPr>
        <p:blipFill>
          <a:blip r:embed="rId2"/>
          <a:stretch>
            <a:fillRect/>
          </a:stretch>
        </p:blipFill>
        <p:spPr>
          <a:xfrm>
            <a:off x="457200" y="1752600"/>
            <a:ext cx="8077199" cy="3733800"/>
          </a:xfrm>
          <a:prstGeom prst="rect">
            <a:avLst/>
          </a:prstGeom>
        </p:spPr>
      </p:pic>
      <p:sp>
        <p:nvSpPr>
          <p:cNvPr id="7" name="TextBox 6">
            <a:extLst>
              <a:ext uri="{FF2B5EF4-FFF2-40B4-BE49-F238E27FC236}">
                <a16:creationId xmlns:a16="http://schemas.microsoft.com/office/drawing/2014/main" id="{F4443B1A-7CFE-209C-2A90-399EB785BA7C}"/>
              </a:ext>
            </a:extLst>
          </p:cNvPr>
          <p:cNvSpPr txBox="1"/>
          <p:nvPr/>
        </p:nvSpPr>
        <p:spPr>
          <a:xfrm>
            <a:off x="457201" y="5647257"/>
            <a:ext cx="8077198" cy="707886"/>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Fig. 4. </a:t>
            </a:r>
            <a:r>
              <a:rPr lang="en-US" sz="2000" dirty="0">
                <a:latin typeface="Cambria" panose="02040503050406030204" pitchFamily="18" charset="0"/>
                <a:ea typeface="Cambria" panose="02040503050406030204" pitchFamily="18" charset="0"/>
              </a:rPr>
              <a:t>System Architecture Design data flow diagram for the Hand Tracking for Sign Language</a:t>
            </a:r>
          </a:p>
        </p:txBody>
      </p:sp>
    </p:spTree>
    <p:extLst>
      <p:ext uri="{BB962C8B-B14F-4D97-AF65-F5344CB8AC3E}">
        <p14:creationId xmlns:p14="http://schemas.microsoft.com/office/powerpoint/2010/main" val="82877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3ABA8-DD2E-F229-CF77-A1313B3AFF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0B8456-3890-4902-063C-075F149EC4B4}"/>
              </a:ext>
            </a:extLst>
          </p:cNvPr>
          <p:cNvSpPr>
            <a:spLocks noGrp="1"/>
          </p:cNvSpPr>
          <p:nvPr>
            <p:ph type="title"/>
          </p:nvPr>
        </p:nvSpPr>
        <p:spPr>
          <a:xfrm>
            <a:off x="0" y="0"/>
            <a:ext cx="9144000" cy="900000"/>
          </a:xfrm>
          <a:solidFill>
            <a:srgbClr val="092034"/>
          </a:solidFill>
        </p:spPr>
        <p:txBody>
          <a:bodyPr>
            <a:normAutofit/>
          </a:bodyPr>
          <a:lstStyle/>
          <a:p>
            <a:pPr algn="l"/>
            <a:r>
              <a:rPr lang="en-US" sz="4200" b="1" dirty="0">
                <a:solidFill>
                  <a:schemeClr val="bg1"/>
                </a:solidFill>
                <a:latin typeface="Arial" pitchFamily="34" charset="0"/>
                <a:cs typeface="Arial" pitchFamily="34" charset="0"/>
              </a:rPr>
              <a:t>Architecture / Design</a:t>
            </a:r>
            <a:endParaRPr lang="en-IN" sz="4200" b="1" dirty="0">
              <a:solidFill>
                <a:schemeClr val="bg1"/>
              </a:solidFill>
              <a:latin typeface="Arial" pitchFamily="34" charset="0"/>
              <a:cs typeface="Arial" pitchFamily="34" charset="0"/>
            </a:endParaRPr>
          </a:p>
        </p:txBody>
      </p:sp>
      <p:sp>
        <p:nvSpPr>
          <p:cNvPr id="4" name="Title 1">
            <a:extLst>
              <a:ext uri="{FF2B5EF4-FFF2-40B4-BE49-F238E27FC236}">
                <a16:creationId xmlns:a16="http://schemas.microsoft.com/office/drawing/2014/main" id="{C578B509-A5AF-96DC-7139-24DA9E55EEE4}"/>
              </a:ext>
            </a:extLst>
          </p:cNvPr>
          <p:cNvSpPr txBox="1">
            <a:spLocks/>
          </p:cNvSpPr>
          <p:nvPr/>
        </p:nvSpPr>
        <p:spPr>
          <a:xfrm>
            <a:off x="0" y="6570000"/>
            <a:ext cx="9144000" cy="288000"/>
          </a:xfrm>
          <a:prstGeom prst="rect">
            <a:avLst/>
          </a:prstGeom>
          <a:solidFill>
            <a:srgbClr val="092034"/>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5" name="Footer Placeholder 4">
            <a:extLst>
              <a:ext uri="{FF2B5EF4-FFF2-40B4-BE49-F238E27FC236}">
                <a16:creationId xmlns:a16="http://schemas.microsoft.com/office/drawing/2014/main" id="{69437BD7-94F9-93C3-F047-49A9488480CE}"/>
              </a:ext>
            </a:extLst>
          </p:cNvPr>
          <p:cNvSpPr>
            <a:spLocks noGrp="1"/>
          </p:cNvSpPr>
          <p:nvPr>
            <p:ph type="ftr" sz="quarter" idx="11"/>
          </p:nvPr>
        </p:nvSpPr>
        <p:spPr>
          <a:xfrm>
            <a:off x="0" y="6570000"/>
            <a:ext cx="1800000" cy="288000"/>
          </a:xfrm>
        </p:spPr>
        <p:txBody>
          <a:bodyPr/>
          <a:lstStyle/>
          <a:p>
            <a:pPr algn="l"/>
            <a:r>
              <a:rPr lang="en-US" b="1" dirty="0">
                <a:solidFill>
                  <a:schemeClr val="bg1"/>
                </a:solidFill>
                <a:latin typeface="Arial" pitchFamily="34" charset="0"/>
                <a:cs typeface="Arial" pitchFamily="34" charset="0"/>
              </a:rPr>
              <a:t>SENNET - 2025</a:t>
            </a:r>
          </a:p>
        </p:txBody>
      </p:sp>
      <p:sp>
        <p:nvSpPr>
          <p:cNvPr id="6" name="Slide Number Placeholder 5">
            <a:extLst>
              <a:ext uri="{FF2B5EF4-FFF2-40B4-BE49-F238E27FC236}">
                <a16:creationId xmlns:a16="http://schemas.microsoft.com/office/drawing/2014/main" id="{BF0C3777-9006-F23B-7935-4381C3B4EC7D}"/>
              </a:ext>
            </a:extLst>
          </p:cNvPr>
          <p:cNvSpPr>
            <a:spLocks noGrp="1"/>
          </p:cNvSpPr>
          <p:nvPr>
            <p:ph type="sldNum" sz="quarter" idx="12"/>
          </p:nvPr>
        </p:nvSpPr>
        <p:spPr>
          <a:xfrm>
            <a:off x="7010400" y="6570000"/>
            <a:ext cx="2133600" cy="288000"/>
          </a:xfrm>
        </p:spPr>
        <p:txBody>
          <a:bodyPr/>
          <a:lstStyle/>
          <a:p>
            <a:fld id="{B6F15528-21DE-4FAA-801E-634DDDAF4B2B}" type="slidenum">
              <a:rPr lang="en-US" b="1" smtClean="0">
                <a:solidFill>
                  <a:schemeClr val="bg1"/>
                </a:solidFill>
                <a:latin typeface="Arial" pitchFamily="34" charset="0"/>
                <a:cs typeface="Arial" pitchFamily="34" charset="0"/>
              </a:rPr>
              <a:pPr/>
              <a:t>13</a:t>
            </a:fld>
            <a:endParaRPr lang="en-US" b="1" dirty="0">
              <a:solidFill>
                <a:schemeClr val="bg1"/>
              </a:solidFill>
              <a:latin typeface="Arial" pitchFamily="34" charset="0"/>
              <a:cs typeface="Arial" pitchFamily="34" charset="0"/>
            </a:endParaRPr>
          </a:p>
        </p:txBody>
      </p:sp>
      <p:sp>
        <p:nvSpPr>
          <p:cNvPr id="11" name="Content Placeholder 2">
            <a:extLst>
              <a:ext uri="{FF2B5EF4-FFF2-40B4-BE49-F238E27FC236}">
                <a16:creationId xmlns:a16="http://schemas.microsoft.com/office/drawing/2014/main" id="{82B81010-5D63-6572-68CE-6570A170F8FA}"/>
              </a:ext>
            </a:extLst>
          </p:cNvPr>
          <p:cNvSpPr txBox="1">
            <a:spLocks/>
          </p:cNvSpPr>
          <p:nvPr/>
        </p:nvSpPr>
        <p:spPr>
          <a:xfrm>
            <a:off x="0" y="1295400"/>
            <a:ext cx="9144000" cy="2988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5760" algn="just">
              <a:lnSpc>
                <a:spcPct val="150000"/>
              </a:lnSpc>
              <a:spcBef>
                <a:spcPts val="0"/>
              </a:spcBef>
            </a:pPr>
            <a:r>
              <a:rPr lang="en-US" sz="2400" dirty="0">
                <a:latin typeface="Cambria" panose="02040503050406030204" pitchFamily="18" charset="0"/>
                <a:ea typeface="Cambria" panose="02040503050406030204" pitchFamily="18" charset="0"/>
                <a:cs typeface="Arial" pitchFamily="34" charset="0"/>
              </a:rPr>
              <a:t>Explanation of each module/component</a:t>
            </a:r>
          </a:p>
          <a:p>
            <a:pPr marL="765810" lvl="1" algn="just">
              <a:spcBef>
                <a:spcPts val="0"/>
              </a:spcBef>
            </a:pPr>
            <a:r>
              <a:rPr lang="en-US" sz="2000" b="1" dirty="0">
                <a:latin typeface="Cambria" panose="02040503050406030204" pitchFamily="18" charset="0"/>
                <a:ea typeface="Cambria" panose="02040503050406030204" pitchFamily="18" charset="0"/>
                <a:cs typeface="Arial" pitchFamily="34" charset="0"/>
              </a:rPr>
              <a:t>External camera </a:t>
            </a:r>
            <a:r>
              <a:rPr lang="en-US" sz="2000" dirty="0">
                <a:latin typeface="Cambria" panose="02040503050406030204" pitchFamily="18" charset="0"/>
                <a:ea typeface="Cambria" panose="02040503050406030204" pitchFamily="18" charset="0"/>
                <a:cs typeface="Arial" pitchFamily="34" charset="0"/>
              </a:rPr>
              <a:t>captures video stream.</a:t>
            </a:r>
          </a:p>
          <a:p>
            <a:pPr marL="765810" lvl="1" algn="just">
              <a:spcBef>
                <a:spcPts val="0"/>
              </a:spcBef>
            </a:pPr>
            <a:r>
              <a:rPr lang="en-US" sz="2000" b="1" dirty="0">
                <a:latin typeface="Cambria" panose="02040503050406030204" pitchFamily="18" charset="0"/>
                <a:ea typeface="Cambria" panose="02040503050406030204" pitchFamily="18" charset="0"/>
                <a:cs typeface="Arial" pitchFamily="34" charset="0"/>
              </a:rPr>
              <a:t>ESP32-CAM</a:t>
            </a:r>
            <a:r>
              <a:rPr lang="en-US" sz="2000" dirty="0">
                <a:latin typeface="Cambria" panose="02040503050406030204" pitchFamily="18" charset="0"/>
                <a:ea typeface="Cambria" panose="02040503050406030204" pitchFamily="18" charset="0"/>
                <a:cs typeface="Arial" pitchFamily="34" charset="0"/>
              </a:rPr>
              <a:t> controls servo motor to align view.</a:t>
            </a:r>
          </a:p>
          <a:p>
            <a:pPr marL="765810" lvl="1" algn="just">
              <a:spcBef>
                <a:spcPts val="0"/>
              </a:spcBef>
            </a:pPr>
            <a:r>
              <a:rPr lang="en-US" sz="2000" b="1" dirty="0">
                <a:latin typeface="Cambria" panose="02040503050406030204" pitchFamily="18" charset="0"/>
                <a:ea typeface="Cambria" panose="02040503050406030204" pitchFamily="18" charset="0"/>
                <a:cs typeface="Arial" pitchFamily="34" charset="0"/>
              </a:rPr>
              <a:t>MediaPipe</a:t>
            </a:r>
            <a:r>
              <a:rPr lang="en-US" sz="2000" dirty="0">
                <a:latin typeface="Cambria" panose="02040503050406030204" pitchFamily="18" charset="0"/>
                <a:ea typeface="Cambria" panose="02040503050406030204" pitchFamily="18" charset="0"/>
                <a:cs typeface="Arial" pitchFamily="34" charset="0"/>
              </a:rPr>
              <a:t> detects, segments hand landmarks and helps in tracking hand movement.</a:t>
            </a:r>
          </a:p>
          <a:p>
            <a:pPr marL="765810" lvl="1" algn="just">
              <a:spcBef>
                <a:spcPts val="0"/>
              </a:spcBef>
            </a:pPr>
            <a:r>
              <a:rPr lang="en-US" sz="2000" b="1" dirty="0"/>
              <a:t>Random Forest </a:t>
            </a:r>
            <a:r>
              <a:rPr lang="en-US" sz="2000" dirty="0">
                <a:latin typeface="Cambria" panose="02040503050406030204" pitchFamily="18" charset="0"/>
                <a:ea typeface="Cambria" panose="02040503050406030204" pitchFamily="18" charset="0"/>
                <a:cs typeface="Arial" pitchFamily="34" charset="0"/>
              </a:rPr>
              <a:t>Classifier predicts </a:t>
            </a:r>
            <a:r>
              <a:rPr lang="en-US" sz="2000" b="1" dirty="0">
                <a:latin typeface="Cambria" panose="02040503050406030204" pitchFamily="18" charset="0"/>
                <a:ea typeface="Cambria" panose="02040503050406030204" pitchFamily="18" charset="0"/>
                <a:cs typeface="Arial" pitchFamily="34" charset="0"/>
              </a:rPr>
              <a:t>ISL</a:t>
            </a:r>
            <a:r>
              <a:rPr lang="en-US" sz="2000" dirty="0">
                <a:latin typeface="Cambria" panose="02040503050406030204" pitchFamily="18" charset="0"/>
                <a:ea typeface="Cambria" panose="02040503050406030204" pitchFamily="18" charset="0"/>
                <a:cs typeface="Arial" pitchFamily="34" charset="0"/>
              </a:rPr>
              <a:t> gesture.</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Text converted to speech using </a:t>
            </a:r>
            <a:r>
              <a:rPr lang="en-US" sz="2000" b="1" dirty="0">
                <a:latin typeface="Cambria" panose="02040503050406030204" pitchFamily="18" charset="0"/>
                <a:ea typeface="Cambria" panose="02040503050406030204" pitchFamily="18" charset="0"/>
                <a:cs typeface="Arial" pitchFamily="34" charset="0"/>
              </a:rPr>
              <a:t>TTS</a:t>
            </a:r>
            <a:r>
              <a:rPr lang="en-US" sz="2000" dirty="0">
                <a:latin typeface="Cambria" panose="02040503050406030204" pitchFamily="18" charset="0"/>
                <a:ea typeface="Cambria" panose="02040503050406030204" pitchFamily="18" charset="0"/>
                <a:cs typeface="Arial" pitchFamily="34" charset="0"/>
              </a:rPr>
              <a:t>.</a:t>
            </a:r>
          </a:p>
        </p:txBody>
      </p:sp>
    </p:spTree>
    <p:extLst>
      <p:ext uri="{BB962C8B-B14F-4D97-AF65-F5344CB8AC3E}">
        <p14:creationId xmlns:p14="http://schemas.microsoft.com/office/powerpoint/2010/main" val="401036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11">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 calcmode="lin" valueType="num">
                                      <p:cBhvr additive="base">
                                        <p:cTn id="17"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1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 calcmode="lin" valueType="num">
                                      <p:cBhvr additive="base">
                                        <p:cTn id="21"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2" dur="1000" fill="hold"/>
                                        <p:tgtEl>
                                          <p:spTgt spid="11">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anim calcmode="lin" valueType="num">
                                      <p:cBhvr additive="base">
                                        <p:cTn id="25"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11">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xEl>
                                              <p:pRg st="5" end="5"/>
                                            </p:txEl>
                                          </p:spTgt>
                                        </p:tgtEl>
                                        <p:attrNameLst>
                                          <p:attrName>style.visibility</p:attrName>
                                        </p:attrNameLst>
                                      </p:cBhvr>
                                      <p:to>
                                        <p:strVal val="visible"/>
                                      </p:to>
                                    </p:set>
                                    <p:anim calcmode="lin" valueType="num">
                                      <p:cBhvr additive="base">
                                        <p:cTn id="29"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30" dur="10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10CF5-95E4-CC92-C434-CD9D9AFFBA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D0E493-8ECB-B988-5A56-6AEF9F934CD8}"/>
              </a:ext>
            </a:extLst>
          </p:cNvPr>
          <p:cNvSpPr>
            <a:spLocks noGrp="1"/>
          </p:cNvSpPr>
          <p:nvPr>
            <p:ph type="title"/>
          </p:nvPr>
        </p:nvSpPr>
        <p:spPr>
          <a:xfrm>
            <a:off x="0" y="0"/>
            <a:ext cx="9144000" cy="900000"/>
          </a:xfrm>
          <a:solidFill>
            <a:srgbClr val="092034"/>
          </a:solidFill>
        </p:spPr>
        <p:txBody>
          <a:bodyPr>
            <a:normAutofit/>
          </a:bodyPr>
          <a:lstStyle/>
          <a:p>
            <a:pPr algn="l"/>
            <a:r>
              <a:rPr lang="en-US" sz="4200" b="1" dirty="0">
                <a:solidFill>
                  <a:schemeClr val="bg1"/>
                </a:solidFill>
                <a:latin typeface="Arial" pitchFamily="34" charset="0"/>
                <a:cs typeface="Arial" pitchFamily="34" charset="0"/>
              </a:rPr>
              <a:t>Algorithm / Technique Used</a:t>
            </a:r>
            <a:endParaRPr lang="en-IN" sz="4200" b="1" dirty="0">
              <a:solidFill>
                <a:schemeClr val="bg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069376A8-979B-E2E6-6D94-1B7F4169B1BA}"/>
              </a:ext>
            </a:extLst>
          </p:cNvPr>
          <p:cNvSpPr>
            <a:spLocks noGrp="1"/>
          </p:cNvSpPr>
          <p:nvPr>
            <p:ph idx="1"/>
          </p:nvPr>
        </p:nvSpPr>
        <p:spPr>
          <a:xfrm>
            <a:off x="0" y="914399"/>
            <a:ext cx="9144000" cy="5616000"/>
          </a:xfrm>
        </p:spPr>
        <p:txBody>
          <a:bodyPr>
            <a:normAutofit/>
          </a:bodyPr>
          <a:lstStyle/>
          <a:p>
            <a:pPr marL="22860" indent="0" algn="just">
              <a:spcBef>
                <a:spcPts val="0"/>
              </a:spcBef>
              <a:buNone/>
            </a:pPr>
            <a:endParaRPr lang="en-US" sz="2400" dirty="0">
              <a:highlight>
                <a:srgbClr val="FFFF00"/>
              </a:highlight>
              <a:latin typeface="Cambria" panose="02040503050406030204" pitchFamily="18" charset="0"/>
              <a:ea typeface="Cambria" panose="02040503050406030204" pitchFamily="18" charset="0"/>
              <a:cs typeface="Arial" pitchFamily="34" charset="0"/>
            </a:endParaRPr>
          </a:p>
          <a:p>
            <a:pPr marL="365760" algn="just">
              <a:spcBef>
                <a:spcPts val="0"/>
              </a:spcBef>
            </a:pPr>
            <a:endParaRPr lang="en-US" sz="2400" dirty="0">
              <a:highlight>
                <a:srgbClr val="FFFF00"/>
              </a:highlight>
              <a:latin typeface="Cambria" panose="02040503050406030204" pitchFamily="18" charset="0"/>
              <a:ea typeface="Cambria" panose="02040503050406030204" pitchFamily="18" charset="0"/>
              <a:cs typeface="Arial" pitchFamily="34" charset="0"/>
            </a:endParaRPr>
          </a:p>
          <a:p>
            <a:pPr marL="365760" algn="just">
              <a:spcBef>
                <a:spcPts val="0"/>
              </a:spcBef>
            </a:pPr>
            <a:endParaRPr lang="en-US" sz="2400" dirty="0">
              <a:highlight>
                <a:srgbClr val="FFFF00"/>
              </a:highlight>
              <a:latin typeface="Cambria" panose="02040503050406030204" pitchFamily="18" charset="0"/>
              <a:ea typeface="Cambria" panose="02040503050406030204" pitchFamily="18" charset="0"/>
              <a:cs typeface="Arial" pitchFamily="34" charset="0"/>
            </a:endParaRPr>
          </a:p>
          <a:p>
            <a:pPr marL="365760" algn="just">
              <a:spcBef>
                <a:spcPts val="0"/>
              </a:spcBef>
            </a:pPr>
            <a:endParaRPr lang="en-US" sz="2400" dirty="0">
              <a:highlight>
                <a:srgbClr val="FFFF00"/>
              </a:highlight>
              <a:latin typeface="Cambria" panose="02040503050406030204" pitchFamily="18" charset="0"/>
              <a:ea typeface="Cambria" panose="02040503050406030204" pitchFamily="18" charset="0"/>
              <a:cs typeface="Arial" pitchFamily="34" charset="0"/>
            </a:endParaRPr>
          </a:p>
          <a:p>
            <a:pPr marL="365760" algn="just">
              <a:spcBef>
                <a:spcPts val="0"/>
              </a:spcBef>
            </a:pPr>
            <a:endParaRPr lang="en-US" sz="2400" dirty="0">
              <a:highlight>
                <a:srgbClr val="FFFF00"/>
              </a:highlight>
              <a:latin typeface="Cambria" panose="02040503050406030204" pitchFamily="18" charset="0"/>
              <a:ea typeface="Cambria" panose="02040503050406030204" pitchFamily="18" charset="0"/>
              <a:cs typeface="Arial" pitchFamily="34" charset="0"/>
            </a:endParaRPr>
          </a:p>
          <a:p>
            <a:pPr marL="365760" algn="just">
              <a:spcBef>
                <a:spcPts val="0"/>
              </a:spcBef>
            </a:pPr>
            <a:endParaRPr lang="en-US" sz="2400" dirty="0">
              <a:highlight>
                <a:srgbClr val="FFFF00"/>
              </a:highlight>
              <a:latin typeface="Cambria" panose="02040503050406030204" pitchFamily="18" charset="0"/>
              <a:ea typeface="Cambria" panose="02040503050406030204" pitchFamily="18" charset="0"/>
              <a:cs typeface="Arial" pitchFamily="34" charset="0"/>
            </a:endParaRPr>
          </a:p>
          <a:p>
            <a:pPr marL="365760" algn="just">
              <a:spcBef>
                <a:spcPts val="0"/>
              </a:spcBef>
            </a:pPr>
            <a:endParaRPr lang="en-US" sz="2400" dirty="0">
              <a:highlight>
                <a:srgbClr val="FFFF00"/>
              </a:highlight>
              <a:latin typeface="Cambria" panose="02040503050406030204" pitchFamily="18" charset="0"/>
              <a:ea typeface="Cambria" panose="02040503050406030204" pitchFamily="18" charset="0"/>
              <a:cs typeface="Arial" pitchFamily="34" charset="0"/>
            </a:endParaRPr>
          </a:p>
          <a:p>
            <a:pPr marL="365760" algn="just">
              <a:spcBef>
                <a:spcPts val="0"/>
              </a:spcBef>
            </a:pPr>
            <a:endParaRPr lang="en-US" sz="2400" dirty="0">
              <a:highlight>
                <a:srgbClr val="FFFF00"/>
              </a:highlight>
              <a:latin typeface="Cambria" panose="02040503050406030204" pitchFamily="18" charset="0"/>
              <a:ea typeface="Cambria" panose="02040503050406030204" pitchFamily="18" charset="0"/>
              <a:cs typeface="Arial" pitchFamily="34" charset="0"/>
            </a:endParaRPr>
          </a:p>
          <a:p>
            <a:pPr marL="365760" algn="just">
              <a:spcBef>
                <a:spcPts val="0"/>
              </a:spcBef>
            </a:pPr>
            <a:endParaRPr lang="en-US" sz="2400" dirty="0">
              <a:highlight>
                <a:srgbClr val="FFFF00"/>
              </a:highlight>
              <a:latin typeface="Cambria" panose="02040503050406030204" pitchFamily="18" charset="0"/>
              <a:ea typeface="Cambria" panose="02040503050406030204" pitchFamily="18" charset="0"/>
              <a:cs typeface="Arial" pitchFamily="34" charset="0"/>
            </a:endParaRPr>
          </a:p>
          <a:p>
            <a:pPr marL="365760" algn="just">
              <a:spcBef>
                <a:spcPts val="0"/>
              </a:spcBef>
            </a:pPr>
            <a:endParaRPr lang="en-US" sz="2400" dirty="0">
              <a:highlight>
                <a:srgbClr val="FFFF00"/>
              </a:highlight>
              <a:latin typeface="Cambria" panose="02040503050406030204" pitchFamily="18" charset="0"/>
              <a:ea typeface="Cambria" panose="02040503050406030204" pitchFamily="18" charset="0"/>
              <a:cs typeface="Arial" pitchFamily="34" charset="0"/>
            </a:endParaRPr>
          </a:p>
          <a:p>
            <a:pPr marL="365760" algn="just">
              <a:spcBef>
                <a:spcPts val="0"/>
              </a:spcBef>
            </a:pPr>
            <a:endParaRPr lang="en-US" sz="2400" dirty="0">
              <a:highlight>
                <a:srgbClr val="FFFF00"/>
              </a:highlight>
              <a:latin typeface="Cambria" panose="02040503050406030204" pitchFamily="18" charset="0"/>
              <a:ea typeface="Cambria" panose="02040503050406030204" pitchFamily="18" charset="0"/>
              <a:cs typeface="Arial" pitchFamily="34" charset="0"/>
            </a:endParaRPr>
          </a:p>
          <a:p>
            <a:pPr marL="365760" algn="just">
              <a:lnSpc>
                <a:spcPct val="150000"/>
              </a:lnSpc>
              <a:spcBef>
                <a:spcPts val="0"/>
              </a:spcBef>
            </a:pPr>
            <a:r>
              <a:rPr lang="en-US" sz="2400" dirty="0">
                <a:latin typeface="Cambria" panose="02040503050406030204" pitchFamily="18" charset="0"/>
                <a:ea typeface="Cambria" panose="02040503050406030204" pitchFamily="18" charset="0"/>
                <a:cs typeface="Arial" pitchFamily="34" charset="0"/>
              </a:rPr>
              <a:t>Why </a:t>
            </a:r>
            <a:r>
              <a:rPr lang="en-US" sz="2400" dirty="0">
                <a:latin typeface="Cambria" panose="02040503050406030204" pitchFamily="18" charset="0"/>
                <a:ea typeface="Cambria" panose="02040503050406030204" pitchFamily="18" charset="0"/>
              </a:rPr>
              <a:t>Random Forest?</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Handles high-dimensional input well</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Robust to overfitting</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Fast and easy to tune for small to medium datasets</a:t>
            </a:r>
          </a:p>
        </p:txBody>
      </p:sp>
      <p:sp>
        <p:nvSpPr>
          <p:cNvPr id="4" name="Title 1">
            <a:extLst>
              <a:ext uri="{FF2B5EF4-FFF2-40B4-BE49-F238E27FC236}">
                <a16:creationId xmlns:a16="http://schemas.microsoft.com/office/drawing/2014/main" id="{912749C5-7EF3-E57B-7136-2CC81D1864F3}"/>
              </a:ext>
            </a:extLst>
          </p:cNvPr>
          <p:cNvSpPr txBox="1">
            <a:spLocks/>
          </p:cNvSpPr>
          <p:nvPr/>
        </p:nvSpPr>
        <p:spPr>
          <a:xfrm>
            <a:off x="0" y="6570000"/>
            <a:ext cx="9144000" cy="288000"/>
          </a:xfrm>
          <a:prstGeom prst="rect">
            <a:avLst/>
          </a:prstGeom>
          <a:solidFill>
            <a:srgbClr val="092034"/>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5" name="Footer Placeholder 4">
            <a:extLst>
              <a:ext uri="{FF2B5EF4-FFF2-40B4-BE49-F238E27FC236}">
                <a16:creationId xmlns:a16="http://schemas.microsoft.com/office/drawing/2014/main" id="{787DC196-4710-4694-FF3B-33466E3E9943}"/>
              </a:ext>
            </a:extLst>
          </p:cNvPr>
          <p:cNvSpPr>
            <a:spLocks noGrp="1"/>
          </p:cNvSpPr>
          <p:nvPr>
            <p:ph type="ftr" sz="quarter" idx="11"/>
          </p:nvPr>
        </p:nvSpPr>
        <p:spPr>
          <a:xfrm>
            <a:off x="0" y="6570000"/>
            <a:ext cx="1800000" cy="288000"/>
          </a:xfrm>
        </p:spPr>
        <p:txBody>
          <a:bodyPr/>
          <a:lstStyle/>
          <a:p>
            <a:pPr algn="l"/>
            <a:r>
              <a:rPr lang="en-US" b="1" dirty="0">
                <a:solidFill>
                  <a:schemeClr val="bg1"/>
                </a:solidFill>
                <a:latin typeface="Arial" pitchFamily="34" charset="0"/>
                <a:cs typeface="Arial" pitchFamily="34" charset="0"/>
              </a:rPr>
              <a:t>SENNET - 2025</a:t>
            </a:r>
          </a:p>
        </p:txBody>
      </p:sp>
      <p:sp>
        <p:nvSpPr>
          <p:cNvPr id="6" name="Slide Number Placeholder 5">
            <a:extLst>
              <a:ext uri="{FF2B5EF4-FFF2-40B4-BE49-F238E27FC236}">
                <a16:creationId xmlns:a16="http://schemas.microsoft.com/office/drawing/2014/main" id="{0BB6E8BE-6CD0-6109-CDEF-8E717CDA88F5}"/>
              </a:ext>
            </a:extLst>
          </p:cNvPr>
          <p:cNvSpPr>
            <a:spLocks noGrp="1"/>
          </p:cNvSpPr>
          <p:nvPr>
            <p:ph type="sldNum" sz="quarter" idx="12"/>
          </p:nvPr>
        </p:nvSpPr>
        <p:spPr>
          <a:xfrm>
            <a:off x="7010400" y="6570000"/>
            <a:ext cx="2133600" cy="288000"/>
          </a:xfrm>
        </p:spPr>
        <p:txBody>
          <a:bodyPr/>
          <a:lstStyle/>
          <a:p>
            <a:fld id="{B6F15528-21DE-4FAA-801E-634DDDAF4B2B}" type="slidenum">
              <a:rPr lang="en-US" b="1" smtClean="0">
                <a:solidFill>
                  <a:schemeClr val="bg1"/>
                </a:solidFill>
                <a:latin typeface="Arial" pitchFamily="34" charset="0"/>
                <a:cs typeface="Arial" pitchFamily="34" charset="0"/>
              </a:rPr>
              <a:pPr/>
              <a:t>14</a:t>
            </a:fld>
            <a:endParaRPr lang="en-US" b="1" dirty="0">
              <a:solidFill>
                <a:schemeClr val="bg1"/>
              </a:solidFill>
              <a:latin typeface="Arial" pitchFamily="34" charset="0"/>
              <a:cs typeface="Arial" pitchFamily="34" charset="0"/>
            </a:endParaRPr>
          </a:p>
        </p:txBody>
      </p:sp>
      <p:pic>
        <p:nvPicPr>
          <p:cNvPr id="11" name="Picture 10">
            <a:extLst>
              <a:ext uri="{FF2B5EF4-FFF2-40B4-BE49-F238E27FC236}">
                <a16:creationId xmlns:a16="http://schemas.microsoft.com/office/drawing/2014/main" id="{F6AA07D7-A0FE-AFC3-1A87-D96DC6B18785}"/>
              </a:ext>
            </a:extLst>
          </p:cNvPr>
          <p:cNvPicPr>
            <a:picLocks noChangeAspect="1"/>
          </p:cNvPicPr>
          <p:nvPr/>
        </p:nvPicPr>
        <p:blipFill>
          <a:blip r:embed="rId2"/>
          <a:stretch>
            <a:fillRect/>
          </a:stretch>
        </p:blipFill>
        <p:spPr>
          <a:xfrm>
            <a:off x="2081100" y="1331999"/>
            <a:ext cx="4981800" cy="3276600"/>
          </a:xfrm>
          <a:prstGeom prst="rect">
            <a:avLst/>
          </a:prstGeom>
          <a:ln w="28575">
            <a:solidFill>
              <a:schemeClr val="tx1"/>
            </a:solidFill>
          </a:ln>
        </p:spPr>
      </p:pic>
      <p:sp>
        <p:nvSpPr>
          <p:cNvPr id="7" name="TextBox 6">
            <a:extLst>
              <a:ext uri="{FF2B5EF4-FFF2-40B4-BE49-F238E27FC236}">
                <a16:creationId xmlns:a16="http://schemas.microsoft.com/office/drawing/2014/main" id="{B04AD1EA-FEAD-5822-FB7B-67914233C330}"/>
              </a:ext>
            </a:extLst>
          </p:cNvPr>
          <p:cNvSpPr txBox="1"/>
          <p:nvPr/>
        </p:nvSpPr>
        <p:spPr>
          <a:xfrm>
            <a:off x="2933700" y="4648200"/>
            <a:ext cx="3276600"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Fig. 5. </a:t>
            </a:r>
            <a:r>
              <a:rPr lang="en-US" sz="2000" dirty="0">
                <a:latin typeface="Cambria" panose="02040503050406030204" pitchFamily="18" charset="0"/>
                <a:ea typeface="Cambria" panose="02040503050406030204" pitchFamily="18" charset="0"/>
              </a:rPr>
              <a:t>Dataflow Diagram</a:t>
            </a:r>
          </a:p>
        </p:txBody>
      </p:sp>
    </p:spTree>
    <p:extLst>
      <p:ext uri="{BB962C8B-B14F-4D97-AF65-F5344CB8AC3E}">
        <p14:creationId xmlns:p14="http://schemas.microsoft.com/office/powerpoint/2010/main" val="286745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anim calcmode="lin" valueType="num">
                                      <p:cBhvr additive="base">
                                        <p:cTn id="1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anim calcmode="lin" valueType="num">
                                      <p:cBhvr additive="base">
                                        <p:cTn id="23"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3">
                                            <p:txEl>
                                              <p:pRg st="12" end="1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anim calcmode="lin" valueType="num">
                                      <p:cBhvr additive="base">
                                        <p:cTn id="27"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3">
                                            <p:txEl>
                                              <p:pRg st="13" end="1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anim calcmode="lin" valueType="num">
                                      <p:cBhvr additive="base">
                                        <p:cTn id="31"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0000"/>
          </a:xfrm>
          <a:solidFill>
            <a:srgbClr val="092034"/>
          </a:solidFill>
        </p:spPr>
        <p:txBody>
          <a:bodyPr>
            <a:normAutofit/>
          </a:bodyPr>
          <a:lstStyle/>
          <a:p>
            <a:pPr algn="l"/>
            <a:r>
              <a:rPr lang="en-US" sz="4200" b="1" dirty="0">
                <a:solidFill>
                  <a:schemeClr val="bg1"/>
                </a:solidFill>
                <a:latin typeface="Arial" pitchFamily="34" charset="0"/>
                <a:cs typeface="Arial" pitchFamily="34" charset="0"/>
              </a:rPr>
              <a:t>Experimental Results</a:t>
            </a:r>
            <a:endParaRPr lang="en-IN" sz="4200" b="1" dirty="0">
              <a:solidFill>
                <a:schemeClr val="bg1"/>
              </a:solidFill>
              <a:latin typeface="Arial" pitchFamily="34" charset="0"/>
              <a:cs typeface="Arial" pitchFamily="34" charset="0"/>
            </a:endParaRPr>
          </a:p>
        </p:txBody>
      </p:sp>
      <p:sp>
        <p:nvSpPr>
          <p:cNvPr id="3" name="Content Placeholder 2"/>
          <p:cNvSpPr>
            <a:spLocks noGrp="1"/>
          </p:cNvSpPr>
          <p:nvPr>
            <p:ph idx="1"/>
          </p:nvPr>
        </p:nvSpPr>
        <p:spPr>
          <a:xfrm>
            <a:off x="0" y="914399"/>
            <a:ext cx="9144000" cy="5616000"/>
          </a:xfrm>
        </p:spPr>
        <p:txBody>
          <a:bodyPr>
            <a:normAutofit/>
          </a:bodyPr>
          <a:lstStyle/>
          <a:p>
            <a:pPr marL="22860" indent="0" algn="just">
              <a:spcBef>
                <a:spcPts val="0"/>
              </a:spcBef>
              <a:buNone/>
            </a:pPr>
            <a:r>
              <a:rPr lang="en-US" sz="2400" dirty="0">
                <a:latin typeface="Cambria" panose="02040503050406030204" pitchFamily="18" charset="0"/>
                <a:ea typeface="Cambria" panose="02040503050406030204" pitchFamily="18" charset="0"/>
                <a:cs typeface="Arial" pitchFamily="34" charset="0"/>
              </a:rPr>
              <a:t> </a:t>
            </a:r>
          </a:p>
        </p:txBody>
      </p:sp>
      <p:sp>
        <p:nvSpPr>
          <p:cNvPr id="4" name="Title 1"/>
          <p:cNvSpPr txBox="1">
            <a:spLocks/>
          </p:cNvSpPr>
          <p:nvPr/>
        </p:nvSpPr>
        <p:spPr>
          <a:xfrm>
            <a:off x="0" y="6570000"/>
            <a:ext cx="9144000" cy="288000"/>
          </a:xfrm>
          <a:prstGeom prst="rect">
            <a:avLst/>
          </a:prstGeom>
          <a:solidFill>
            <a:srgbClr val="092034"/>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5" name="Footer Placeholder 4"/>
          <p:cNvSpPr>
            <a:spLocks noGrp="1"/>
          </p:cNvSpPr>
          <p:nvPr>
            <p:ph type="ftr" sz="quarter" idx="11"/>
          </p:nvPr>
        </p:nvSpPr>
        <p:spPr>
          <a:xfrm>
            <a:off x="0" y="6570000"/>
            <a:ext cx="1800000" cy="288000"/>
          </a:xfrm>
        </p:spPr>
        <p:txBody>
          <a:bodyPr/>
          <a:lstStyle/>
          <a:p>
            <a:pPr algn="l"/>
            <a:r>
              <a:rPr lang="en-US" b="1" dirty="0">
                <a:solidFill>
                  <a:schemeClr val="bg1"/>
                </a:solidFill>
                <a:latin typeface="Arial" pitchFamily="34" charset="0"/>
                <a:cs typeface="Arial" pitchFamily="34" charset="0"/>
              </a:rPr>
              <a:t>SENNET - 2025</a:t>
            </a:r>
          </a:p>
        </p:txBody>
      </p:sp>
      <p:sp>
        <p:nvSpPr>
          <p:cNvPr id="6" name="Slide Number Placeholder 5"/>
          <p:cNvSpPr>
            <a:spLocks noGrp="1"/>
          </p:cNvSpPr>
          <p:nvPr>
            <p:ph type="sldNum" sz="quarter" idx="12"/>
          </p:nvPr>
        </p:nvSpPr>
        <p:spPr>
          <a:xfrm>
            <a:off x="7010400" y="6570000"/>
            <a:ext cx="2133600" cy="288000"/>
          </a:xfrm>
        </p:spPr>
        <p:txBody>
          <a:bodyPr/>
          <a:lstStyle/>
          <a:p>
            <a:fld id="{B6F15528-21DE-4FAA-801E-634DDDAF4B2B}" type="slidenum">
              <a:rPr lang="en-US" b="1" smtClean="0">
                <a:solidFill>
                  <a:schemeClr val="bg1"/>
                </a:solidFill>
                <a:latin typeface="Arial" pitchFamily="34" charset="0"/>
                <a:cs typeface="Arial" pitchFamily="34" charset="0"/>
              </a:rPr>
              <a:pPr/>
              <a:t>15</a:t>
            </a:fld>
            <a:endParaRPr lang="en-US" b="1" dirty="0">
              <a:solidFill>
                <a:schemeClr val="bg1"/>
              </a:solidFill>
              <a:latin typeface="Arial" pitchFamily="34" charset="0"/>
              <a:cs typeface="Arial" pitchFamily="34" charset="0"/>
            </a:endParaRPr>
          </a:p>
        </p:txBody>
      </p:sp>
      <p:pic>
        <p:nvPicPr>
          <p:cNvPr id="9" name="Picture 8">
            <a:extLst>
              <a:ext uri="{FF2B5EF4-FFF2-40B4-BE49-F238E27FC236}">
                <a16:creationId xmlns:a16="http://schemas.microsoft.com/office/drawing/2014/main" id="{03518908-B559-628E-03A4-AB8E73439B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5950" y="1089357"/>
            <a:ext cx="5372100" cy="4550413"/>
          </a:xfrm>
          <a:prstGeom prst="rect">
            <a:avLst/>
          </a:prstGeom>
          <a:ln w="38100">
            <a:solidFill>
              <a:schemeClr val="tx1"/>
            </a:solidFill>
          </a:ln>
        </p:spPr>
      </p:pic>
      <p:sp>
        <p:nvSpPr>
          <p:cNvPr id="11" name="TextBox 10">
            <a:extLst>
              <a:ext uri="{FF2B5EF4-FFF2-40B4-BE49-F238E27FC236}">
                <a16:creationId xmlns:a16="http://schemas.microsoft.com/office/drawing/2014/main" id="{E4A84AE9-4F63-9F35-0C0B-2DF0479CDAF7}"/>
              </a:ext>
            </a:extLst>
          </p:cNvPr>
          <p:cNvSpPr txBox="1"/>
          <p:nvPr/>
        </p:nvSpPr>
        <p:spPr>
          <a:xfrm>
            <a:off x="1390650" y="5731141"/>
            <a:ext cx="6362700" cy="707886"/>
          </a:xfrm>
          <a:prstGeom prst="rect">
            <a:avLst/>
          </a:prstGeom>
          <a:noFill/>
        </p:spPr>
        <p:txBody>
          <a:bodyPr wrap="square" rtlCol="0">
            <a:spAutoFit/>
          </a:bodyPr>
          <a:lstStyle/>
          <a:p>
            <a:pPr algn="just"/>
            <a:r>
              <a:rPr lang="en-US" sz="2000" b="1" dirty="0">
                <a:latin typeface="Cambria" panose="02040503050406030204" pitchFamily="18" charset="0"/>
                <a:ea typeface="Cambria" panose="02040503050406030204" pitchFamily="18" charset="0"/>
              </a:rPr>
              <a:t>Fig. 6. </a:t>
            </a:r>
            <a:r>
              <a:rPr lang="en-US" sz="2000" dirty="0">
                <a:latin typeface="Cambria" panose="02040503050406030204" pitchFamily="18" charset="0"/>
                <a:ea typeface="Cambria" panose="02040503050406030204" pitchFamily="18" charset="0"/>
              </a:rPr>
              <a:t>Confusion Matrix showing the result of correlation between the predicted label class and actual label class</a:t>
            </a:r>
          </a:p>
        </p:txBody>
      </p:sp>
    </p:spTree>
    <p:extLst>
      <p:ext uri="{BB962C8B-B14F-4D97-AF65-F5344CB8AC3E}">
        <p14:creationId xmlns:p14="http://schemas.microsoft.com/office/powerpoint/2010/main" val="158223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55B72-0E68-1883-BE6E-2C267E383B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6CD75B-1451-3DAA-190D-352546D293BF}"/>
              </a:ext>
            </a:extLst>
          </p:cNvPr>
          <p:cNvSpPr>
            <a:spLocks noGrp="1"/>
          </p:cNvSpPr>
          <p:nvPr>
            <p:ph type="title"/>
          </p:nvPr>
        </p:nvSpPr>
        <p:spPr>
          <a:xfrm>
            <a:off x="0" y="0"/>
            <a:ext cx="9144000" cy="900000"/>
          </a:xfrm>
          <a:solidFill>
            <a:srgbClr val="092034"/>
          </a:solidFill>
        </p:spPr>
        <p:txBody>
          <a:bodyPr>
            <a:normAutofit/>
          </a:bodyPr>
          <a:lstStyle/>
          <a:p>
            <a:pPr algn="l"/>
            <a:r>
              <a:rPr lang="en-US" sz="4200" b="1" dirty="0">
                <a:solidFill>
                  <a:schemeClr val="bg1"/>
                </a:solidFill>
                <a:latin typeface="Arial" pitchFamily="34" charset="0"/>
                <a:cs typeface="Arial" pitchFamily="34" charset="0"/>
              </a:rPr>
              <a:t>Experimental Results</a:t>
            </a:r>
            <a:endParaRPr lang="en-IN" sz="4200" b="1" dirty="0">
              <a:solidFill>
                <a:schemeClr val="bg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5085838A-67AA-F028-279B-6F9BC86D86DB}"/>
              </a:ext>
            </a:extLst>
          </p:cNvPr>
          <p:cNvSpPr>
            <a:spLocks noGrp="1"/>
          </p:cNvSpPr>
          <p:nvPr>
            <p:ph idx="1"/>
          </p:nvPr>
        </p:nvSpPr>
        <p:spPr>
          <a:xfrm>
            <a:off x="-1" y="900000"/>
            <a:ext cx="9144000" cy="5670000"/>
          </a:xfrm>
        </p:spPr>
        <p:txBody>
          <a:bodyPr>
            <a:normAutofit/>
          </a:bodyPr>
          <a:lstStyle/>
          <a:p>
            <a:pPr marL="22860" indent="0" algn="just">
              <a:lnSpc>
                <a:spcPct val="150000"/>
              </a:lnSpc>
              <a:spcBef>
                <a:spcPts val="0"/>
              </a:spcBef>
              <a:buNone/>
            </a:pPr>
            <a:r>
              <a:rPr lang="en-US" sz="2400" dirty="0">
                <a:latin typeface="Cambria" panose="02040503050406030204" pitchFamily="18" charset="0"/>
                <a:ea typeface="Cambria" panose="02040503050406030204" pitchFamily="18" charset="0"/>
                <a:cs typeface="Arial" pitchFamily="34" charset="0"/>
              </a:rPr>
              <a:t> </a:t>
            </a:r>
          </a:p>
        </p:txBody>
      </p:sp>
      <p:sp>
        <p:nvSpPr>
          <p:cNvPr id="4" name="Title 1">
            <a:extLst>
              <a:ext uri="{FF2B5EF4-FFF2-40B4-BE49-F238E27FC236}">
                <a16:creationId xmlns:a16="http://schemas.microsoft.com/office/drawing/2014/main" id="{41A179ED-33C5-D766-3FB8-64B07108188C}"/>
              </a:ext>
            </a:extLst>
          </p:cNvPr>
          <p:cNvSpPr txBox="1">
            <a:spLocks/>
          </p:cNvSpPr>
          <p:nvPr/>
        </p:nvSpPr>
        <p:spPr>
          <a:xfrm>
            <a:off x="0" y="6570000"/>
            <a:ext cx="9144000" cy="288000"/>
          </a:xfrm>
          <a:prstGeom prst="rect">
            <a:avLst/>
          </a:prstGeom>
          <a:solidFill>
            <a:srgbClr val="092034"/>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5" name="Footer Placeholder 4">
            <a:extLst>
              <a:ext uri="{FF2B5EF4-FFF2-40B4-BE49-F238E27FC236}">
                <a16:creationId xmlns:a16="http://schemas.microsoft.com/office/drawing/2014/main" id="{625984A1-8D6A-07A9-745F-2F35829AEE8D}"/>
              </a:ext>
            </a:extLst>
          </p:cNvPr>
          <p:cNvSpPr>
            <a:spLocks noGrp="1"/>
          </p:cNvSpPr>
          <p:nvPr>
            <p:ph type="ftr" sz="quarter" idx="11"/>
          </p:nvPr>
        </p:nvSpPr>
        <p:spPr>
          <a:xfrm>
            <a:off x="0" y="6570000"/>
            <a:ext cx="1800000" cy="288000"/>
          </a:xfrm>
        </p:spPr>
        <p:txBody>
          <a:bodyPr/>
          <a:lstStyle/>
          <a:p>
            <a:pPr algn="l"/>
            <a:r>
              <a:rPr lang="en-US" b="1" dirty="0">
                <a:solidFill>
                  <a:schemeClr val="bg1"/>
                </a:solidFill>
                <a:latin typeface="Arial" pitchFamily="34" charset="0"/>
                <a:cs typeface="Arial" pitchFamily="34" charset="0"/>
              </a:rPr>
              <a:t>SENNET - 2025</a:t>
            </a:r>
          </a:p>
        </p:txBody>
      </p:sp>
      <p:sp>
        <p:nvSpPr>
          <p:cNvPr id="6" name="Slide Number Placeholder 5">
            <a:extLst>
              <a:ext uri="{FF2B5EF4-FFF2-40B4-BE49-F238E27FC236}">
                <a16:creationId xmlns:a16="http://schemas.microsoft.com/office/drawing/2014/main" id="{E2D7E949-BE70-C038-8397-C7CBB4A779BD}"/>
              </a:ext>
            </a:extLst>
          </p:cNvPr>
          <p:cNvSpPr>
            <a:spLocks noGrp="1"/>
          </p:cNvSpPr>
          <p:nvPr>
            <p:ph type="sldNum" sz="quarter" idx="12"/>
          </p:nvPr>
        </p:nvSpPr>
        <p:spPr>
          <a:xfrm>
            <a:off x="7010400" y="6570000"/>
            <a:ext cx="2133600" cy="288000"/>
          </a:xfrm>
        </p:spPr>
        <p:txBody>
          <a:bodyPr/>
          <a:lstStyle/>
          <a:p>
            <a:fld id="{B6F15528-21DE-4FAA-801E-634DDDAF4B2B}" type="slidenum">
              <a:rPr lang="en-US" b="1" smtClean="0">
                <a:solidFill>
                  <a:schemeClr val="bg1"/>
                </a:solidFill>
                <a:latin typeface="Arial" pitchFamily="34" charset="0"/>
                <a:cs typeface="Arial" pitchFamily="34" charset="0"/>
              </a:rPr>
              <a:pPr/>
              <a:t>16</a:t>
            </a:fld>
            <a:endParaRPr lang="en-US" b="1" dirty="0">
              <a:solidFill>
                <a:schemeClr val="bg1"/>
              </a:solidFill>
              <a:latin typeface="Arial" pitchFamily="34" charset="0"/>
              <a:cs typeface="Arial" pitchFamily="34" charset="0"/>
            </a:endParaRPr>
          </a:p>
        </p:txBody>
      </p:sp>
      <p:pic>
        <p:nvPicPr>
          <p:cNvPr id="8" name="Picture 7">
            <a:extLst>
              <a:ext uri="{FF2B5EF4-FFF2-40B4-BE49-F238E27FC236}">
                <a16:creationId xmlns:a16="http://schemas.microsoft.com/office/drawing/2014/main" id="{059FB622-0F87-9264-805F-245076940D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527" y="1384771"/>
            <a:ext cx="5739146" cy="3704158"/>
          </a:xfrm>
          <a:prstGeom prst="rect">
            <a:avLst/>
          </a:prstGeom>
          <a:ln w="38100">
            <a:solidFill>
              <a:schemeClr val="tx1"/>
            </a:solidFill>
          </a:ln>
        </p:spPr>
      </p:pic>
      <p:sp>
        <p:nvSpPr>
          <p:cNvPr id="10" name="TextBox 9">
            <a:extLst>
              <a:ext uri="{FF2B5EF4-FFF2-40B4-BE49-F238E27FC236}">
                <a16:creationId xmlns:a16="http://schemas.microsoft.com/office/drawing/2014/main" id="{BECEECA2-F711-D937-9E66-6E6C16CB4B47}"/>
              </a:ext>
            </a:extLst>
          </p:cNvPr>
          <p:cNvSpPr txBox="1"/>
          <p:nvPr/>
        </p:nvSpPr>
        <p:spPr>
          <a:xfrm>
            <a:off x="6096000" y="1384771"/>
            <a:ext cx="2975509" cy="1692771"/>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mbria" panose="02040503050406030204" pitchFamily="18" charset="0"/>
                <a:ea typeface="Cambria" panose="02040503050406030204" pitchFamily="18" charset="0"/>
              </a:rPr>
              <a:t>Metrics used </a:t>
            </a:r>
          </a:p>
          <a:p>
            <a:pPr marL="800100" lvl="1" indent="-342900">
              <a:buFont typeface="Cambria" panose="02040503050406030204" pitchFamily="18" charset="0"/>
              <a:buChar char="‒"/>
            </a:pPr>
            <a:r>
              <a:rPr lang="en-US" sz="2000" dirty="0">
                <a:latin typeface="Cambria" panose="02040503050406030204" pitchFamily="18" charset="0"/>
                <a:ea typeface="Cambria" panose="02040503050406030204" pitchFamily="18" charset="0"/>
              </a:rPr>
              <a:t>Accuracy: 95.67%</a:t>
            </a:r>
          </a:p>
          <a:p>
            <a:pPr marL="800100" lvl="1" indent="-342900">
              <a:buFont typeface="Cambria" panose="02040503050406030204" pitchFamily="18" charset="0"/>
              <a:buChar char="‒"/>
            </a:pPr>
            <a:r>
              <a:rPr lang="en-US" sz="2000" dirty="0">
                <a:latin typeface="Cambria" panose="02040503050406030204" pitchFamily="18" charset="0"/>
                <a:ea typeface="Cambria" panose="02040503050406030204" pitchFamily="18" charset="0"/>
              </a:rPr>
              <a:t>Precision: 0.98</a:t>
            </a:r>
          </a:p>
          <a:p>
            <a:pPr marL="800100" lvl="1" indent="-342900">
              <a:buFont typeface="Cambria" panose="02040503050406030204" pitchFamily="18" charset="0"/>
              <a:buChar char="‒"/>
            </a:pPr>
            <a:r>
              <a:rPr lang="en-US" sz="2000" dirty="0">
                <a:latin typeface="Cambria" panose="02040503050406030204" pitchFamily="18" charset="0"/>
                <a:ea typeface="Cambria" panose="02040503050406030204" pitchFamily="18" charset="0"/>
              </a:rPr>
              <a:t>Recall: 0.96</a:t>
            </a:r>
          </a:p>
          <a:p>
            <a:pPr marL="800100" lvl="1" indent="-342900">
              <a:buFont typeface="Cambria" panose="02040503050406030204" pitchFamily="18" charset="0"/>
              <a:buChar char="‒"/>
            </a:pPr>
            <a:r>
              <a:rPr lang="en-US" sz="2000" dirty="0">
                <a:latin typeface="Cambria" panose="02040503050406030204" pitchFamily="18" charset="0"/>
                <a:ea typeface="Cambria" panose="02040503050406030204" pitchFamily="18" charset="0"/>
              </a:rPr>
              <a:t>F1-Score: 0.97</a:t>
            </a:r>
          </a:p>
        </p:txBody>
      </p:sp>
      <p:sp>
        <p:nvSpPr>
          <p:cNvPr id="11" name="TextBox 10">
            <a:extLst>
              <a:ext uri="{FF2B5EF4-FFF2-40B4-BE49-F238E27FC236}">
                <a16:creationId xmlns:a16="http://schemas.microsoft.com/office/drawing/2014/main" id="{8841B212-B2ED-267D-563A-A64BE9EB3FAC}"/>
              </a:ext>
            </a:extLst>
          </p:cNvPr>
          <p:cNvSpPr txBox="1"/>
          <p:nvPr/>
        </p:nvSpPr>
        <p:spPr>
          <a:xfrm>
            <a:off x="402372" y="5346657"/>
            <a:ext cx="5739146" cy="707886"/>
          </a:xfrm>
          <a:prstGeom prst="rect">
            <a:avLst/>
          </a:prstGeom>
          <a:noFill/>
        </p:spPr>
        <p:txBody>
          <a:bodyPr wrap="square" rtlCol="0">
            <a:spAutoFit/>
          </a:bodyPr>
          <a:lstStyle/>
          <a:p>
            <a:pPr algn="just"/>
            <a:r>
              <a:rPr lang="en-US" sz="2000" b="1" dirty="0">
                <a:latin typeface="Cambria" panose="02040503050406030204" pitchFamily="18" charset="0"/>
                <a:ea typeface="Cambria" panose="02040503050406030204" pitchFamily="18" charset="0"/>
              </a:rPr>
              <a:t>Fig. 7. </a:t>
            </a:r>
            <a:r>
              <a:rPr lang="en-US" sz="2000" dirty="0">
                <a:latin typeface="Cambria" panose="02040503050406030204" pitchFamily="18" charset="0"/>
                <a:ea typeface="Cambria" panose="02040503050406030204" pitchFamily="18" charset="0"/>
              </a:rPr>
              <a:t>Receivers Operator Curve showing the  value for each class </a:t>
            </a:r>
          </a:p>
        </p:txBody>
      </p:sp>
    </p:spTree>
    <p:extLst>
      <p:ext uri="{BB962C8B-B14F-4D97-AF65-F5344CB8AC3E}">
        <p14:creationId xmlns:p14="http://schemas.microsoft.com/office/powerpoint/2010/main" val="153127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000" fill="hold"/>
                                        <p:tgtEl>
                                          <p:spTgt spid="10"/>
                                        </p:tgtEl>
                                        <p:attrNameLst>
                                          <p:attrName>ppt_x</p:attrName>
                                        </p:attrNameLst>
                                      </p:cBhvr>
                                      <p:tavLst>
                                        <p:tav tm="0">
                                          <p:val>
                                            <p:strVal val="#ppt_x"/>
                                          </p:val>
                                        </p:tav>
                                        <p:tav tm="100000">
                                          <p:val>
                                            <p:strVal val="#ppt_x"/>
                                          </p:val>
                                        </p:tav>
                                      </p:tavLst>
                                    </p:anim>
                                    <p:anim calcmode="lin" valueType="num">
                                      <p:cBhvr additive="base">
                                        <p:cTn id="18"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9C7AD-871C-2B87-AF3F-477452DE1B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0E048F-7EB6-9DAD-1DE8-7E72482B2693}"/>
              </a:ext>
            </a:extLst>
          </p:cNvPr>
          <p:cNvSpPr>
            <a:spLocks noGrp="1"/>
          </p:cNvSpPr>
          <p:nvPr>
            <p:ph type="title"/>
          </p:nvPr>
        </p:nvSpPr>
        <p:spPr>
          <a:xfrm>
            <a:off x="0" y="0"/>
            <a:ext cx="9144000" cy="900000"/>
          </a:xfrm>
          <a:solidFill>
            <a:srgbClr val="092034"/>
          </a:solidFill>
        </p:spPr>
        <p:txBody>
          <a:bodyPr>
            <a:normAutofit/>
          </a:bodyPr>
          <a:lstStyle/>
          <a:p>
            <a:pPr algn="l"/>
            <a:r>
              <a:rPr lang="en-US" sz="4200" b="1" dirty="0">
                <a:solidFill>
                  <a:schemeClr val="bg1"/>
                </a:solidFill>
                <a:latin typeface="Arial" pitchFamily="34" charset="0"/>
                <a:cs typeface="Arial" pitchFamily="34" charset="0"/>
              </a:rPr>
              <a:t>Experimental Results</a:t>
            </a:r>
            <a:endParaRPr lang="en-IN" sz="4200" b="1" dirty="0">
              <a:solidFill>
                <a:schemeClr val="bg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FCC105EB-ED28-EFB5-129B-07845921AB1F}"/>
              </a:ext>
            </a:extLst>
          </p:cNvPr>
          <p:cNvSpPr>
            <a:spLocks noGrp="1"/>
          </p:cNvSpPr>
          <p:nvPr>
            <p:ph idx="1"/>
          </p:nvPr>
        </p:nvSpPr>
        <p:spPr>
          <a:xfrm>
            <a:off x="-1" y="900000"/>
            <a:ext cx="9144000" cy="5670000"/>
          </a:xfrm>
        </p:spPr>
        <p:txBody>
          <a:bodyPr>
            <a:normAutofit/>
          </a:bodyPr>
          <a:lstStyle/>
          <a:p>
            <a:pPr marL="365760" algn="just">
              <a:lnSpc>
                <a:spcPct val="150000"/>
              </a:lnSpc>
              <a:spcBef>
                <a:spcPts val="0"/>
              </a:spcBef>
            </a:pPr>
            <a:endParaRPr lang="en-US" sz="2400" dirty="0">
              <a:latin typeface="Cambria" panose="02040503050406030204" pitchFamily="18" charset="0"/>
              <a:ea typeface="Cambria" panose="02040503050406030204" pitchFamily="18" charset="0"/>
              <a:cs typeface="Arial" pitchFamily="34" charset="0"/>
            </a:endParaRPr>
          </a:p>
          <a:p>
            <a:pPr marL="365760" algn="just">
              <a:lnSpc>
                <a:spcPct val="150000"/>
              </a:lnSpc>
              <a:spcBef>
                <a:spcPts val="0"/>
              </a:spcBef>
            </a:pPr>
            <a:endParaRPr lang="en-US" sz="2400" dirty="0">
              <a:latin typeface="Cambria" panose="02040503050406030204" pitchFamily="18" charset="0"/>
              <a:ea typeface="Cambria" panose="02040503050406030204" pitchFamily="18" charset="0"/>
              <a:cs typeface="Arial" pitchFamily="34" charset="0"/>
            </a:endParaRPr>
          </a:p>
          <a:p>
            <a:pPr marL="365760" algn="just">
              <a:lnSpc>
                <a:spcPct val="150000"/>
              </a:lnSpc>
              <a:spcBef>
                <a:spcPts val="0"/>
              </a:spcBef>
            </a:pPr>
            <a:endParaRPr lang="en-US" sz="2400" dirty="0">
              <a:latin typeface="Cambria" panose="02040503050406030204" pitchFamily="18" charset="0"/>
              <a:ea typeface="Cambria" panose="02040503050406030204" pitchFamily="18" charset="0"/>
              <a:cs typeface="Arial" pitchFamily="34" charset="0"/>
            </a:endParaRPr>
          </a:p>
          <a:p>
            <a:pPr marL="365760" algn="just">
              <a:lnSpc>
                <a:spcPct val="150000"/>
              </a:lnSpc>
              <a:spcBef>
                <a:spcPts val="0"/>
              </a:spcBef>
            </a:pPr>
            <a:endParaRPr lang="en-US" sz="2400" dirty="0">
              <a:latin typeface="Cambria" panose="02040503050406030204" pitchFamily="18" charset="0"/>
              <a:ea typeface="Cambria" panose="02040503050406030204" pitchFamily="18" charset="0"/>
              <a:cs typeface="Arial" pitchFamily="34" charset="0"/>
            </a:endParaRPr>
          </a:p>
          <a:p>
            <a:pPr marL="22860" indent="0" algn="just">
              <a:lnSpc>
                <a:spcPct val="150000"/>
              </a:lnSpc>
              <a:spcBef>
                <a:spcPts val="0"/>
              </a:spcBef>
              <a:buNone/>
            </a:pPr>
            <a:endParaRPr lang="en-US" sz="2400" dirty="0">
              <a:latin typeface="Cambria" panose="02040503050406030204" pitchFamily="18" charset="0"/>
              <a:ea typeface="Cambria" panose="02040503050406030204" pitchFamily="18" charset="0"/>
              <a:cs typeface="Arial" pitchFamily="34" charset="0"/>
            </a:endParaRPr>
          </a:p>
          <a:p>
            <a:pPr marL="22860" indent="0" algn="just">
              <a:lnSpc>
                <a:spcPct val="150000"/>
              </a:lnSpc>
              <a:spcBef>
                <a:spcPts val="0"/>
              </a:spcBef>
              <a:buNone/>
            </a:pPr>
            <a:endParaRPr lang="en-US" sz="2400" dirty="0">
              <a:latin typeface="Cambria" panose="02040503050406030204" pitchFamily="18" charset="0"/>
              <a:ea typeface="Cambria" panose="02040503050406030204" pitchFamily="18" charset="0"/>
              <a:cs typeface="Arial" pitchFamily="34" charset="0"/>
            </a:endParaRPr>
          </a:p>
          <a:p>
            <a:pPr marL="22860" indent="0" algn="just">
              <a:lnSpc>
                <a:spcPct val="210000"/>
              </a:lnSpc>
              <a:spcBef>
                <a:spcPts val="0"/>
              </a:spcBef>
              <a:buNone/>
            </a:pPr>
            <a:endParaRPr lang="en-US" sz="2200" dirty="0">
              <a:latin typeface="Cambria" panose="02040503050406030204" pitchFamily="18" charset="0"/>
              <a:ea typeface="Cambria" panose="02040503050406030204" pitchFamily="18" charset="0"/>
              <a:cs typeface="Arial" pitchFamily="34" charset="0"/>
            </a:endParaRPr>
          </a:p>
        </p:txBody>
      </p:sp>
      <p:sp>
        <p:nvSpPr>
          <p:cNvPr id="4" name="Title 1">
            <a:extLst>
              <a:ext uri="{FF2B5EF4-FFF2-40B4-BE49-F238E27FC236}">
                <a16:creationId xmlns:a16="http://schemas.microsoft.com/office/drawing/2014/main" id="{04840592-F3A2-C051-70B1-A8B50575FE85}"/>
              </a:ext>
            </a:extLst>
          </p:cNvPr>
          <p:cNvSpPr txBox="1">
            <a:spLocks/>
          </p:cNvSpPr>
          <p:nvPr/>
        </p:nvSpPr>
        <p:spPr>
          <a:xfrm>
            <a:off x="0" y="6570000"/>
            <a:ext cx="9144000" cy="288000"/>
          </a:xfrm>
          <a:prstGeom prst="rect">
            <a:avLst/>
          </a:prstGeom>
          <a:solidFill>
            <a:srgbClr val="092034"/>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5" name="Footer Placeholder 4">
            <a:extLst>
              <a:ext uri="{FF2B5EF4-FFF2-40B4-BE49-F238E27FC236}">
                <a16:creationId xmlns:a16="http://schemas.microsoft.com/office/drawing/2014/main" id="{3DE9904D-03B1-F85C-D368-0C4F0E04A502}"/>
              </a:ext>
            </a:extLst>
          </p:cNvPr>
          <p:cNvSpPr>
            <a:spLocks noGrp="1"/>
          </p:cNvSpPr>
          <p:nvPr>
            <p:ph type="ftr" sz="quarter" idx="11"/>
          </p:nvPr>
        </p:nvSpPr>
        <p:spPr>
          <a:xfrm>
            <a:off x="0" y="6570000"/>
            <a:ext cx="1800000" cy="288000"/>
          </a:xfrm>
        </p:spPr>
        <p:txBody>
          <a:bodyPr/>
          <a:lstStyle/>
          <a:p>
            <a:pPr algn="l"/>
            <a:r>
              <a:rPr lang="en-US" b="1" dirty="0">
                <a:solidFill>
                  <a:schemeClr val="bg1"/>
                </a:solidFill>
                <a:latin typeface="Arial" pitchFamily="34" charset="0"/>
                <a:cs typeface="Arial" pitchFamily="34" charset="0"/>
              </a:rPr>
              <a:t>SENNET - 2025</a:t>
            </a:r>
          </a:p>
        </p:txBody>
      </p:sp>
      <p:sp>
        <p:nvSpPr>
          <p:cNvPr id="6" name="Slide Number Placeholder 5">
            <a:extLst>
              <a:ext uri="{FF2B5EF4-FFF2-40B4-BE49-F238E27FC236}">
                <a16:creationId xmlns:a16="http://schemas.microsoft.com/office/drawing/2014/main" id="{16A8323B-4A56-B67D-8B54-3ADAD98B6C5F}"/>
              </a:ext>
            </a:extLst>
          </p:cNvPr>
          <p:cNvSpPr>
            <a:spLocks noGrp="1"/>
          </p:cNvSpPr>
          <p:nvPr>
            <p:ph type="sldNum" sz="quarter" idx="12"/>
          </p:nvPr>
        </p:nvSpPr>
        <p:spPr>
          <a:xfrm>
            <a:off x="7010400" y="6570000"/>
            <a:ext cx="2133600" cy="288000"/>
          </a:xfrm>
        </p:spPr>
        <p:txBody>
          <a:bodyPr/>
          <a:lstStyle/>
          <a:p>
            <a:fld id="{B6F15528-21DE-4FAA-801E-634DDDAF4B2B}" type="slidenum">
              <a:rPr lang="en-US" b="1" smtClean="0">
                <a:solidFill>
                  <a:schemeClr val="bg1"/>
                </a:solidFill>
                <a:latin typeface="Arial" pitchFamily="34" charset="0"/>
                <a:cs typeface="Arial" pitchFamily="34" charset="0"/>
              </a:rPr>
              <a:pPr/>
              <a:t>17</a:t>
            </a:fld>
            <a:endParaRPr lang="en-US" b="1" dirty="0">
              <a:solidFill>
                <a:schemeClr val="bg1"/>
              </a:solidFill>
              <a:latin typeface="Arial" pitchFamily="34" charset="0"/>
              <a:cs typeface="Arial" pitchFamily="34" charset="0"/>
            </a:endParaRPr>
          </a:p>
        </p:txBody>
      </p:sp>
      <p:sp>
        <p:nvSpPr>
          <p:cNvPr id="7" name="Rectangle 2">
            <a:extLst>
              <a:ext uri="{FF2B5EF4-FFF2-40B4-BE49-F238E27FC236}">
                <a16:creationId xmlns:a16="http://schemas.microsoft.com/office/drawing/2014/main" id="{AFD1E302-467E-A002-86CF-244EF90BCCF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7" name="Picture 5">
            <a:extLst>
              <a:ext uri="{FF2B5EF4-FFF2-40B4-BE49-F238E27FC236}">
                <a16:creationId xmlns:a16="http://schemas.microsoft.com/office/drawing/2014/main" id="{BB64CE16-A51D-F6E7-0571-7B7EE4E99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817" y="1197668"/>
            <a:ext cx="6798365" cy="43434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2A72989-C1CF-D51E-8B9E-A29FAFB6C595}"/>
              </a:ext>
            </a:extLst>
          </p:cNvPr>
          <p:cNvSpPr>
            <a:spLocks noChangeArrowheads="1"/>
          </p:cNvSpPr>
          <p:nvPr/>
        </p:nvSpPr>
        <p:spPr bwMode="auto">
          <a:xfrm>
            <a:off x="800100" y="5733182"/>
            <a:ext cx="7543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2563" algn="l"/>
              </a:tabLst>
              <a:defRPr>
                <a:solidFill>
                  <a:schemeClr val="tx1"/>
                </a:solidFill>
                <a:latin typeface="Arial" panose="020B0604020202020204" pitchFamily="34" charset="0"/>
              </a:defRPr>
            </a:lvl1pPr>
            <a:lvl2pPr eaLnBrk="0" fontAlgn="base" hangingPunct="0">
              <a:spcBef>
                <a:spcPct val="0"/>
              </a:spcBef>
              <a:spcAft>
                <a:spcPct val="0"/>
              </a:spcAft>
              <a:tabLst>
                <a:tab pos="182563" algn="l"/>
              </a:tabLst>
              <a:defRPr>
                <a:solidFill>
                  <a:schemeClr val="tx1"/>
                </a:solidFill>
                <a:latin typeface="Arial" panose="020B0604020202020204" pitchFamily="34" charset="0"/>
              </a:defRPr>
            </a:lvl2pPr>
            <a:lvl3pPr eaLnBrk="0" fontAlgn="base" hangingPunct="0">
              <a:spcBef>
                <a:spcPct val="0"/>
              </a:spcBef>
              <a:spcAft>
                <a:spcPct val="0"/>
              </a:spcAft>
              <a:tabLst>
                <a:tab pos="182563" algn="l"/>
              </a:tabLst>
              <a:defRPr>
                <a:solidFill>
                  <a:schemeClr val="tx1"/>
                </a:solidFill>
                <a:latin typeface="Arial" panose="020B0604020202020204" pitchFamily="34" charset="0"/>
              </a:defRPr>
            </a:lvl3pPr>
            <a:lvl4pPr eaLnBrk="0" fontAlgn="base" hangingPunct="0">
              <a:spcBef>
                <a:spcPct val="0"/>
              </a:spcBef>
              <a:spcAft>
                <a:spcPct val="0"/>
              </a:spcAft>
              <a:tabLst>
                <a:tab pos="182563" algn="l"/>
              </a:tabLst>
              <a:defRPr>
                <a:solidFill>
                  <a:schemeClr val="tx1"/>
                </a:solidFill>
                <a:latin typeface="Arial" panose="020B0604020202020204" pitchFamily="34" charset="0"/>
              </a:defRPr>
            </a:lvl4pPr>
            <a:lvl5pPr eaLnBrk="0" fontAlgn="base" hangingPunct="0">
              <a:spcBef>
                <a:spcPct val="0"/>
              </a:spcBef>
              <a:spcAft>
                <a:spcPct val="0"/>
              </a:spcAft>
              <a:tabLst>
                <a:tab pos="182563" algn="l"/>
              </a:tabLst>
              <a:defRPr>
                <a:solidFill>
                  <a:schemeClr val="tx1"/>
                </a:solidFill>
                <a:latin typeface="Arial" panose="020B0604020202020204" pitchFamily="34" charset="0"/>
              </a:defRPr>
            </a:lvl5pPr>
            <a:lvl6pPr eaLnBrk="0" fontAlgn="base" hangingPunct="0">
              <a:spcBef>
                <a:spcPct val="0"/>
              </a:spcBef>
              <a:spcAft>
                <a:spcPct val="0"/>
              </a:spcAft>
              <a:tabLst>
                <a:tab pos="182563" algn="l"/>
              </a:tabLst>
              <a:defRPr>
                <a:solidFill>
                  <a:schemeClr val="tx1"/>
                </a:solidFill>
                <a:latin typeface="Arial" panose="020B0604020202020204" pitchFamily="34" charset="0"/>
              </a:defRPr>
            </a:lvl6pPr>
            <a:lvl7pPr eaLnBrk="0" fontAlgn="base" hangingPunct="0">
              <a:spcBef>
                <a:spcPct val="0"/>
              </a:spcBef>
              <a:spcAft>
                <a:spcPct val="0"/>
              </a:spcAft>
              <a:tabLst>
                <a:tab pos="182563" algn="l"/>
              </a:tabLst>
              <a:defRPr>
                <a:solidFill>
                  <a:schemeClr val="tx1"/>
                </a:solidFill>
                <a:latin typeface="Arial" panose="020B0604020202020204" pitchFamily="34" charset="0"/>
              </a:defRPr>
            </a:lvl7pPr>
            <a:lvl8pPr eaLnBrk="0" fontAlgn="base" hangingPunct="0">
              <a:spcBef>
                <a:spcPct val="0"/>
              </a:spcBef>
              <a:spcAft>
                <a:spcPct val="0"/>
              </a:spcAft>
              <a:tabLst>
                <a:tab pos="182563" algn="l"/>
              </a:tabLst>
              <a:defRPr>
                <a:solidFill>
                  <a:schemeClr val="tx1"/>
                </a:solidFill>
                <a:latin typeface="Arial" panose="020B0604020202020204" pitchFamily="34" charset="0"/>
              </a:defRPr>
            </a:lvl8pPr>
            <a:lvl9pPr eaLnBrk="0" fontAlgn="base" hangingPunct="0">
              <a:spcBef>
                <a:spcPct val="0"/>
              </a:spcBef>
              <a:spcAft>
                <a:spcPct val="0"/>
              </a:spcAft>
              <a:tabLst>
                <a:tab pos="182563"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182563" algn="l"/>
              </a:tabLst>
            </a:pPr>
            <a:r>
              <a:rPr kumimoji="0" lang="en-US" altLang="en-US" sz="2000" b="1" i="0" u="none" strike="noStrike" cap="none" normalizeH="0" baseline="0" dirty="0">
                <a:ln>
                  <a:noFill/>
                </a:ln>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Fig. 8. </a:t>
            </a:r>
            <a:r>
              <a:rPr kumimoji="0" lang="en-US" altLang="en-US" sz="2000" b="0" i="0" u="none" strike="noStrike" cap="none" normalizeH="0" baseline="0" dirty="0">
                <a:ln>
                  <a:noFill/>
                </a:ln>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GUI Interface showing the predicted word along with the voice narration for sign language. </a:t>
            </a:r>
            <a:endPar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9696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097"/>
                                        </p:tgtEl>
                                        <p:attrNameLst>
                                          <p:attrName>style.visibility</p:attrName>
                                        </p:attrNameLst>
                                      </p:cBhvr>
                                      <p:to>
                                        <p:strVal val="visible"/>
                                      </p:to>
                                    </p:set>
                                    <p:anim calcmode="lin" valueType="num">
                                      <p:cBhvr additive="base">
                                        <p:cTn id="7" dur="1000" fill="hold"/>
                                        <p:tgtEl>
                                          <p:spTgt spid="4097"/>
                                        </p:tgtEl>
                                        <p:attrNameLst>
                                          <p:attrName>ppt_x</p:attrName>
                                        </p:attrNameLst>
                                      </p:cBhvr>
                                      <p:tavLst>
                                        <p:tav tm="0">
                                          <p:val>
                                            <p:strVal val="#ppt_x"/>
                                          </p:val>
                                        </p:tav>
                                        <p:tav tm="100000">
                                          <p:val>
                                            <p:strVal val="#ppt_x"/>
                                          </p:val>
                                        </p:tav>
                                      </p:tavLst>
                                    </p:anim>
                                    <p:anim calcmode="lin" valueType="num">
                                      <p:cBhvr additive="base">
                                        <p:cTn id="8" dur="1000" fill="hold"/>
                                        <p:tgtEl>
                                          <p:spTgt spid="409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0000"/>
          </a:xfrm>
          <a:solidFill>
            <a:srgbClr val="092034"/>
          </a:solidFill>
        </p:spPr>
        <p:txBody>
          <a:bodyPr>
            <a:normAutofit/>
          </a:bodyPr>
          <a:lstStyle/>
          <a:p>
            <a:pPr algn="l"/>
            <a:r>
              <a:rPr lang="en-US" sz="4200" b="1" dirty="0">
                <a:solidFill>
                  <a:schemeClr val="bg1"/>
                </a:solidFill>
                <a:latin typeface="Arial" pitchFamily="34" charset="0"/>
                <a:cs typeface="Arial" pitchFamily="34" charset="0"/>
              </a:rPr>
              <a:t>Discussions</a:t>
            </a:r>
            <a:endParaRPr lang="en-IN" sz="4200" b="1" dirty="0">
              <a:solidFill>
                <a:schemeClr val="bg1"/>
              </a:solidFill>
              <a:latin typeface="Arial" pitchFamily="34" charset="0"/>
              <a:cs typeface="Arial" pitchFamily="34" charset="0"/>
            </a:endParaRPr>
          </a:p>
        </p:txBody>
      </p:sp>
      <p:sp>
        <p:nvSpPr>
          <p:cNvPr id="3" name="Content Placeholder 2"/>
          <p:cNvSpPr>
            <a:spLocks noGrp="1"/>
          </p:cNvSpPr>
          <p:nvPr>
            <p:ph idx="1"/>
          </p:nvPr>
        </p:nvSpPr>
        <p:spPr>
          <a:xfrm>
            <a:off x="0" y="914399"/>
            <a:ext cx="9144000" cy="5616000"/>
          </a:xfrm>
        </p:spPr>
        <p:txBody>
          <a:bodyPr>
            <a:normAutofit/>
          </a:bodyPr>
          <a:lstStyle/>
          <a:p>
            <a:pPr marL="365760" algn="just">
              <a:lnSpc>
                <a:spcPct val="150000"/>
              </a:lnSpc>
              <a:spcBef>
                <a:spcPts val="0"/>
              </a:spcBef>
            </a:pPr>
            <a:r>
              <a:rPr lang="en-US" sz="2400" dirty="0">
                <a:latin typeface="Cambria" panose="02040503050406030204" pitchFamily="18" charset="0"/>
                <a:ea typeface="Cambria" panose="02040503050406030204" pitchFamily="18" charset="0"/>
                <a:cs typeface="Arial" pitchFamily="34" charset="0"/>
              </a:rPr>
              <a:t>Interpretation of results </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System accurately detects </a:t>
            </a:r>
            <a:r>
              <a:rPr lang="en-US" sz="2000" b="1" dirty="0">
                <a:latin typeface="Cambria" panose="02040503050406030204" pitchFamily="18" charset="0"/>
                <a:ea typeface="Cambria" panose="02040503050406030204" pitchFamily="18" charset="0"/>
                <a:cs typeface="Arial" pitchFamily="34" charset="0"/>
              </a:rPr>
              <a:t>ISL</a:t>
            </a:r>
            <a:r>
              <a:rPr lang="en-US" sz="2000" dirty="0">
                <a:latin typeface="Cambria" panose="02040503050406030204" pitchFamily="18" charset="0"/>
                <a:ea typeface="Cambria" panose="02040503050406030204" pitchFamily="18" charset="0"/>
                <a:cs typeface="Arial" pitchFamily="34" charset="0"/>
              </a:rPr>
              <a:t> gestures in </a:t>
            </a:r>
            <a:r>
              <a:rPr lang="en-US" sz="2000" b="1" dirty="0">
                <a:latin typeface="Cambria" panose="02040503050406030204" pitchFamily="18" charset="0"/>
                <a:ea typeface="Cambria" panose="02040503050406030204" pitchFamily="18" charset="0"/>
                <a:cs typeface="Arial" pitchFamily="34" charset="0"/>
              </a:rPr>
              <a:t>real-time</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Delivers speech output with minimal delay</a:t>
            </a:r>
          </a:p>
          <a:p>
            <a:pPr marL="365760" algn="just">
              <a:lnSpc>
                <a:spcPct val="150000"/>
              </a:lnSpc>
              <a:spcBef>
                <a:spcPts val="0"/>
              </a:spcBef>
            </a:pPr>
            <a:r>
              <a:rPr lang="en-US" sz="2400" dirty="0">
                <a:latin typeface="Cambria" panose="02040503050406030204" pitchFamily="18" charset="0"/>
                <a:ea typeface="Cambria" panose="02040503050406030204" pitchFamily="18" charset="0"/>
                <a:cs typeface="Arial" pitchFamily="34" charset="0"/>
              </a:rPr>
              <a:t>Strengths </a:t>
            </a:r>
          </a:p>
          <a:p>
            <a:pPr marL="765810" lvl="1" algn="just">
              <a:spcBef>
                <a:spcPts val="0"/>
              </a:spcBef>
            </a:pPr>
            <a:r>
              <a:rPr lang="en-US" sz="2000" b="1" dirty="0">
                <a:latin typeface="Cambria" panose="02040503050406030204" pitchFamily="18" charset="0"/>
                <a:ea typeface="Cambria" panose="02040503050406030204" pitchFamily="18" charset="0"/>
                <a:cs typeface="Arial" pitchFamily="34" charset="0"/>
              </a:rPr>
              <a:t>Cost-effective</a:t>
            </a:r>
            <a:r>
              <a:rPr lang="en-US" sz="2000" dirty="0">
                <a:latin typeface="Cambria" panose="02040503050406030204" pitchFamily="18" charset="0"/>
                <a:ea typeface="Cambria" panose="02040503050406030204" pitchFamily="18" charset="0"/>
                <a:cs typeface="Arial" pitchFamily="34" charset="0"/>
              </a:rPr>
              <a:t> and </a:t>
            </a:r>
            <a:r>
              <a:rPr lang="en-US" sz="2000" b="1" dirty="0">
                <a:latin typeface="Cambria" panose="02040503050406030204" pitchFamily="18" charset="0"/>
                <a:ea typeface="Cambria" panose="02040503050406030204" pitchFamily="18" charset="0"/>
                <a:cs typeface="Arial" pitchFamily="34" charset="0"/>
              </a:rPr>
              <a:t>portable</a:t>
            </a:r>
          </a:p>
          <a:p>
            <a:pPr marL="765810" lvl="1" algn="just">
              <a:spcBef>
                <a:spcPts val="0"/>
              </a:spcBef>
            </a:pPr>
            <a:r>
              <a:rPr lang="en-US" sz="2000" b="1" dirty="0">
                <a:latin typeface="Cambria" panose="02040503050406030204" pitchFamily="18" charset="0"/>
                <a:ea typeface="Cambria" panose="02040503050406030204" pitchFamily="18" charset="0"/>
                <a:cs typeface="Arial" pitchFamily="34" charset="0"/>
              </a:rPr>
              <a:t>No wearable devices</a:t>
            </a:r>
            <a:r>
              <a:rPr lang="en-US" sz="2000" dirty="0">
                <a:latin typeface="Cambria" panose="02040503050406030204" pitchFamily="18" charset="0"/>
                <a:ea typeface="Cambria" panose="02040503050406030204" pitchFamily="18" charset="0"/>
                <a:cs typeface="Arial" pitchFamily="34" charset="0"/>
              </a:rPr>
              <a:t> required</a:t>
            </a:r>
          </a:p>
          <a:p>
            <a:pPr marL="765810" lvl="1" algn="just">
              <a:spcBef>
                <a:spcPts val="0"/>
              </a:spcBef>
            </a:pPr>
            <a:r>
              <a:rPr lang="en-US" sz="2000" b="1" dirty="0">
                <a:latin typeface="Cambria" panose="02040503050406030204" pitchFamily="18" charset="0"/>
                <a:ea typeface="Cambria" panose="02040503050406030204" pitchFamily="18" charset="0"/>
                <a:cs typeface="Arial" pitchFamily="34" charset="0"/>
              </a:rPr>
              <a:t>Real-time</a:t>
            </a:r>
            <a:r>
              <a:rPr lang="en-US" sz="2000" dirty="0">
                <a:latin typeface="Cambria" panose="02040503050406030204" pitchFamily="18" charset="0"/>
                <a:ea typeface="Cambria" panose="02040503050406030204" pitchFamily="18" charset="0"/>
                <a:cs typeface="Arial" pitchFamily="34" charset="0"/>
              </a:rPr>
              <a:t> </a:t>
            </a:r>
            <a:r>
              <a:rPr lang="en-US" sz="2000" b="1" dirty="0">
                <a:latin typeface="Cambria" panose="02040503050406030204" pitchFamily="18" charset="0"/>
                <a:ea typeface="Cambria" panose="02040503050406030204" pitchFamily="18" charset="0"/>
                <a:cs typeface="Arial" pitchFamily="34" charset="0"/>
              </a:rPr>
              <a:t>gesture-to-voice</a:t>
            </a:r>
            <a:r>
              <a:rPr lang="en-US" sz="2000" dirty="0">
                <a:latin typeface="Cambria" panose="02040503050406030204" pitchFamily="18" charset="0"/>
                <a:ea typeface="Cambria" panose="02040503050406030204" pitchFamily="18" charset="0"/>
                <a:cs typeface="Arial" pitchFamily="34" charset="0"/>
              </a:rPr>
              <a:t> conversion</a:t>
            </a:r>
          </a:p>
          <a:p>
            <a:pPr marL="365760" algn="just">
              <a:lnSpc>
                <a:spcPct val="150000"/>
              </a:lnSpc>
              <a:spcBef>
                <a:spcPts val="0"/>
              </a:spcBef>
            </a:pPr>
            <a:r>
              <a:rPr lang="en-US" sz="2400" dirty="0">
                <a:latin typeface="Cambria" panose="02040503050406030204" pitchFamily="18" charset="0"/>
                <a:ea typeface="Cambria" panose="02040503050406030204" pitchFamily="18" charset="0"/>
                <a:cs typeface="Arial" pitchFamily="34" charset="0"/>
              </a:rPr>
              <a:t>Limitations</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Lighting dependency for </a:t>
            </a:r>
            <a:r>
              <a:rPr lang="en-US" sz="2000" b="1" dirty="0">
                <a:latin typeface="Cambria" panose="02040503050406030204" pitchFamily="18" charset="0"/>
                <a:ea typeface="Cambria" panose="02040503050406030204" pitchFamily="18" charset="0"/>
                <a:cs typeface="Arial" pitchFamily="34" charset="0"/>
              </a:rPr>
              <a:t>ESP32-CAM</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Accuracy drops with occlusions or background clutter</a:t>
            </a:r>
          </a:p>
        </p:txBody>
      </p:sp>
      <p:sp>
        <p:nvSpPr>
          <p:cNvPr id="4" name="Title 1"/>
          <p:cNvSpPr txBox="1">
            <a:spLocks/>
          </p:cNvSpPr>
          <p:nvPr/>
        </p:nvSpPr>
        <p:spPr>
          <a:xfrm>
            <a:off x="0" y="6570000"/>
            <a:ext cx="9144000" cy="288000"/>
          </a:xfrm>
          <a:prstGeom prst="rect">
            <a:avLst/>
          </a:prstGeom>
          <a:solidFill>
            <a:srgbClr val="092034"/>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5" name="Footer Placeholder 4"/>
          <p:cNvSpPr>
            <a:spLocks noGrp="1"/>
          </p:cNvSpPr>
          <p:nvPr>
            <p:ph type="ftr" sz="quarter" idx="11"/>
          </p:nvPr>
        </p:nvSpPr>
        <p:spPr>
          <a:xfrm>
            <a:off x="0" y="6570000"/>
            <a:ext cx="1800000" cy="288000"/>
          </a:xfrm>
        </p:spPr>
        <p:txBody>
          <a:bodyPr/>
          <a:lstStyle/>
          <a:p>
            <a:pPr algn="l"/>
            <a:r>
              <a:rPr lang="en-US" b="1" dirty="0">
                <a:solidFill>
                  <a:schemeClr val="bg1"/>
                </a:solidFill>
                <a:latin typeface="Arial" pitchFamily="34" charset="0"/>
                <a:cs typeface="Arial" pitchFamily="34" charset="0"/>
              </a:rPr>
              <a:t>SENNET - 2025</a:t>
            </a:r>
          </a:p>
        </p:txBody>
      </p:sp>
      <p:sp>
        <p:nvSpPr>
          <p:cNvPr id="6" name="Slide Number Placeholder 5"/>
          <p:cNvSpPr>
            <a:spLocks noGrp="1"/>
          </p:cNvSpPr>
          <p:nvPr>
            <p:ph type="sldNum" sz="quarter" idx="12"/>
          </p:nvPr>
        </p:nvSpPr>
        <p:spPr>
          <a:xfrm>
            <a:off x="7010400" y="6570000"/>
            <a:ext cx="2133600" cy="288000"/>
          </a:xfrm>
        </p:spPr>
        <p:txBody>
          <a:bodyPr/>
          <a:lstStyle/>
          <a:p>
            <a:fld id="{B6F15528-21DE-4FAA-801E-634DDDAF4B2B}" type="slidenum">
              <a:rPr lang="en-US" b="1" smtClean="0">
                <a:solidFill>
                  <a:schemeClr val="bg1"/>
                </a:solidFill>
                <a:latin typeface="Arial" pitchFamily="34" charset="0"/>
                <a:cs typeface="Arial" pitchFamily="34" charset="0"/>
              </a:rPr>
              <a:pPr/>
              <a:t>18</a:t>
            </a:fld>
            <a:endParaRPr lang="en-US"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9203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10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10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00" fill="hold"/>
                                        <p:tgtEl>
                                          <p:spTgt spid="3">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0000"/>
          </a:xfrm>
          <a:solidFill>
            <a:srgbClr val="092034"/>
          </a:solidFill>
        </p:spPr>
        <p:txBody>
          <a:bodyPr>
            <a:normAutofit/>
          </a:bodyPr>
          <a:lstStyle/>
          <a:p>
            <a:pPr algn="l"/>
            <a:r>
              <a:rPr lang="en-US" sz="4200" b="1" dirty="0">
                <a:solidFill>
                  <a:schemeClr val="bg1"/>
                </a:solidFill>
                <a:latin typeface="Arial" pitchFamily="34" charset="0"/>
                <a:cs typeface="Arial" pitchFamily="34" charset="0"/>
              </a:rPr>
              <a:t>Applications / Use Cases</a:t>
            </a:r>
            <a:endParaRPr lang="en-IN" sz="4200" b="1" dirty="0">
              <a:solidFill>
                <a:schemeClr val="bg1"/>
              </a:solidFill>
              <a:latin typeface="Arial" pitchFamily="34" charset="0"/>
              <a:cs typeface="Arial" pitchFamily="34" charset="0"/>
            </a:endParaRPr>
          </a:p>
        </p:txBody>
      </p:sp>
      <p:sp>
        <p:nvSpPr>
          <p:cNvPr id="3" name="Content Placeholder 2"/>
          <p:cNvSpPr>
            <a:spLocks noGrp="1"/>
          </p:cNvSpPr>
          <p:nvPr>
            <p:ph idx="1"/>
          </p:nvPr>
        </p:nvSpPr>
        <p:spPr>
          <a:xfrm>
            <a:off x="0" y="914399"/>
            <a:ext cx="9144000" cy="5616000"/>
          </a:xfrm>
        </p:spPr>
        <p:txBody>
          <a:bodyPr>
            <a:normAutofit/>
          </a:bodyPr>
          <a:lstStyle/>
          <a:p>
            <a:pPr marL="365760" algn="just">
              <a:lnSpc>
                <a:spcPct val="150000"/>
              </a:lnSpc>
              <a:spcBef>
                <a:spcPts val="0"/>
              </a:spcBef>
            </a:pPr>
            <a:r>
              <a:rPr lang="en-US" sz="2400" dirty="0">
                <a:latin typeface="Cambria" panose="02040503050406030204" pitchFamily="18" charset="0"/>
                <a:ea typeface="Cambria" panose="02040503050406030204" pitchFamily="18" charset="0"/>
                <a:cs typeface="Arial" pitchFamily="34" charset="0"/>
              </a:rPr>
              <a:t>Real-world relevance of your work </a:t>
            </a:r>
          </a:p>
          <a:p>
            <a:pPr marL="765810" lvl="1" algn="just">
              <a:spcBef>
                <a:spcPts val="0"/>
              </a:spcBef>
            </a:pPr>
            <a:r>
              <a:rPr lang="en-US" sz="2000" dirty="0"/>
              <a:t>Helps deaf-mute individuals communicate with hearing people</a:t>
            </a:r>
            <a:endParaRPr lang="en-US" sz="2000" dirty="0">
              <a:latin typeface="Cambria" panose="02040503050406030204" pitchFamily="18" charset="0"/>
              <a:ea typeface="Cambria" panose="02040503050406030204" pitchFamily="18" charset="0"/>
              <a:cs typeface="Arial" pitchFamily="34" charset="0"/>
            </a:endParaRPr>
          </a:p>
          <a:p>
            <a:pPr marL="365760" algn="just">
              <a:lnSpc>
                <a:spcPct val="150000"/>
              </a:lnSpc>
              <a:spcBef>
                <a:spcPts val="0"/>
              </a:spcBef>
            </a:pPr>
            <a:r>
              <a:rPr lang="en-US" sz="2400" dirty="0">
                <a:latin typeface="Cambria" panose="02040503050406030204" pitchFamily="18" charset="0"/>
                <a:ea typeface="Cambria" panose="02040503050406030204" pitchFamily="18" charset="0"/>
                <a:cs typeface="Arial" pitchFamily="34" charset="0"/>
              </a:rPr>
              <a:t>Specific industries or problems your work can address</a:t>
            </a:r>
          </a:p>
          <a:p>
            <a:pPr marL="765810" lvl="1" algn="just">
              <a:lnSpc>
                <a:spcPct val="150000"/>
              </a:lnSpc>
              <a:spcBef>
                <a:spcPts val="0"/>
              </a:spcBef>
            </a:pPr>
            <a:r>
              <a:rPr lang="en-US" sz="2000" b="1" dirty="0">
                <a:latin typeface="Cambria" panose="02040503050406030204" pitchFamily="18" charset="0"/>
                <a:ea typeface="Cambria" panose="02040503050406030204" pitchFamily="18" charset="0"/>
                <a:cs typeface="Arial" pitchFamily="34" charset="0"/>
              </a:rPr>
              <a:t>Education</a:t>
            </a:r>
          </a:p>
          <a:p>
            <a:pPr marL="1165860" lvl="2" algn="just">
              <a:spcBef>
                <a:spcPts val="0"/>
              </a:spcBef>
            </a:pPr>
            <a:r>
              <a:rPr lang="en-US" sz="1600" dirty="0">
                <a:latin typeface="Cambria" panose="02040503050406030204" pitchFamily="18" charset="0"/>
                <a:ea typeface="Cambria" panose="02040503050406030204" pitchFamily="18" charset="0"/>
                <a:cs typeface="Arial" pitchFamily="34" charset="0"/>
              </a:rPr>
              <a:t>Can be used in special </a:t>
            </a:r>
            <a:r>
              <a:rPr lang="en-US" sz="1600" b="1" dirty="0">
                <a:latin typeface="Cambria" panose="02040503050406030204" pitchFamily="18" charset="0"/>
                <a:ea typeface="Cambria" panose="02040503050406030204" pitchFamily="18" charset="0"/>
                <a:cs typeface="Arial" pitchFamily="34" charset="0"/>
              </a:rPr>
              <a:t>education</a:t>
            </a:r>
            <a:r>
              <a:rPr lang="en-US" sz="1600" dirty="0">
                <a:latin typeface="Cambria" panose="02040503050406030204" pitchFamily="18" charset="0"/>
                <a:ea typeface="Cambria" panose="02040503050406030204" pitchFamily="18" charset="0"/>
                <a:cs typeface="Arial" pitchFamily="34" charset="0"/>
              </a:rPr>
              <a:t> environments</a:t>
            </a:r>
          </a:p>
          <a:p>
            <a:pPr marL="765810" lvl="1" algn="just">
              <a:lnSpc>
                <a:spcPct val="150000"/>
              </a:lnSpc>
              <a:spcBef>
                <a:spcPts val="0"/>
              </a:spcBef>
            </a:pPr>
            <a:r>
              <a:rPr lang="en-US" sz="2000" b="1" dirty="0">
                <a:latin typeface="Cambria" panose="02040503050406030204" pitchFamily="18" charset="0"/>
                <a:ea typeface="Cambria" panose="02040503050406030204" pitchFamily="18" charset="0"/>
                <a:cs typeface="Arial" pitchFamily="34" charset="0"/>
              </a:rPr>
              <a:t>Healthcare</a:t>
            </a:r>
          </a:p>
          <a:p>
            <a:pPr marL="1165860" lvl="2" algn="just">
              <a:spcBef>
                <a:spcPts val="0"/>
              </a:spcBef>
            </a:pPr>
            <a:r>
              <a:rPr lang="en-US" sz="1600" dirty="0">
                <a:latin typeface="Cambria" panose="02040503050406030204" pitchFamily="18" charset="0"/>
                <a:ea typeface="Cambria" panose="02040503050406030204" pitchFamily="18" charset="0"/>
                <a:cs typeface="Arial" pitchFamily="34" charset="0"/>
              </a:rPr>
              <a:t>Enables better </a:t>
            </a:r>
            <a:r>
              <a:rPr lang="en-US" sz="1600" b="1" dirty="0">
                <a:latin typeface="Cambria" panose="02040503050406030204" pitchFamily="18" charset="0"/>
                <a:ea typeface="Cambria" panose="02040503050406030204" pitchFamily="18" charset="0"/>
                <a:cs typeface="Arial" pitchFamily="34" charset="0"/>
              </a:rPr>
              <a:t>patient-provider</a:t>
            </a:r>
            <a:r>
              <a:rPr lang="en-US" sz="1600" dirty="0">
                <a:latin typeface="Cambria" panose="02040503050406030204" pitchFamily="18" charset="0"/>
                <a:ea typeface="Cambria" panose="02040503050406030204" pitchFamily="18" charset="0"/>
                <a:cs typeface="Arial" pitchFamily="34" charset="0"/>
              </a:rPr>
              <a:t> interaction in hospitals</a:t>
            </a:r>
          </a:p>
          <a:p>
            <a:pPr marL="765810" lvl="1" algn="just">
              <a:lnSpc>
                <a:spcPct val="150000"/>
              </a:lnSpc>
              <a:spcBef>
                <a:spcPts val="0"/>
              </a:spcBef>
            </a:pPr>
            <a:r>
              <a:rPr lang="en-US" sz="2000" b="1" dirty="0">
                <a:latin typeface="Cambria" panose="02040503050406030204" pitchFamily="18" charset="0"/>
                <a:ea typeface="Cambria" panose="02040503050406030204" pitchFamily="18" charset="0"/>
                <a:cs typeface="Arial" pitchFamily="34" charset="0"/>
              </a:rPr>
              <a:t>Public Services</a:t>
            </a:r>
          </a:p>
          <a:p>
            <a:pPr marL="1165860" lvl="2" algn="just">
              <a:spcBef>
                <a:spcPts val="0"/>
              </a:spcBef>
            </a:pPr>
            <a:r>
              <a:rPr lang="en-US" sz="1600" dirty="0">
                <a:latin typeface="Cambria" panose="02040503050406030204" pitchFamily="18" charset="0"/>
                <a:ea typeface="Cambria" panose="02040503050406030204" pitchFamily="18" charset="0"/>
                <a:cs typeface="Arial" pitchFamily="34" charset="0"/>
              </a:rPr>
              <a:t>Can be used at help </a:t>
            </a:r>
            <a:r>
              <a:rPr lang="en-US" sz="1600" b="1" dirty="0">
                <a:latin typeface="Cambria" panose="02040503050406030204" pitchFamily="18" charset="0"/>
                <a:ea typeface="Cambria" panose="02040503050406030204" pitchFamily="18" charset="0"/>
                <a:cs typeface="Arial" pitchFamily="34" charset="0"/>
              </a:rPr>
              <a:t>desks, banks</a:t>
            </a:r>
            <a:r>
              <a:rPr lang="en-US" sz="1600" dirty="0">
                <a:latin typeface="Cambria" panose="02040503050406030204" pitchFamily="18" charset="0"/>
                <a:ea typeface="Cambria" panose="02040503050406030204" pitchFamily="18" charset="0"/>
                <a:cs typeface="Arial" pitchFamily="34" charset="0"/>
              </a:rPr>
              <a:t>, or </a:t>
            </a:r>
            <a:r>
              <a:rPr lang="en-US" sz="1600" b="1" dirty="0">
                <a:latin typeface="Cambria" panose="02040503050406030204" pitchFamily="18" charset="0"/>
                <a:ea typeface="Cambria" panose="02040503050406030204" pitchFamily="18" charset="0"/>
                <a:cs typeface="Arial" pitchFamily="34" charset="0"/>
              </a:rPr>
              <a:t>government</a:t>
            </a:r>
            <a:r>
              <a:rPr lang="en-US" sz="1600" dirty="0">
                <a:latin typeface="Cambria" panose="02040503050406030204" pitchFamily="18" charset="0"/>
                <a:ea typeface="Cambria" panose="02040503050406030204" pitchFamily="18" charset="0"/>
                <a:cs typeface="Arial" pitchFamily="34" charset="0"/>
              </a:rPr>
              <a:t> offices for inclusive access</a:t>
            </a:r>
          </a:p>
        </p:txBody>
      </p:sp>
      <p:sp>
        <p:nvSpPr>
          <p:cNvPr id="4" name="Title 1"/>
          <p:cNvSpPr txBox="1">
            <a:spLocks/>
          </p:cNvSpPr>
          <p:nvPr/>
        </p:nvSpPr>
        <p:spPr>
          <a:xfrm>
            <a:off x="0" y="6570000"/>
            <a:ext cx="9144000" cy="288000"/>
          </a:xfrm>
          <a:prstGeom prst="rect">
            <a:avLst/>
          </a:prstGeom>
          <a:solidFill>
            <a:srgbClr val="092034"/>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5" name="Footer Placeholder 4"/>
          <p:cNvSpPr>
            <a:spLocks noGrp="1"/>
          </p:cNvSpPr>
          <p:nvPr>
            <p:ph type="ftr" sz="quarter" idx="11"/>
          </p:nvPr>
        </p:nvSpPr>
        <p:spPr>
          <a:xfrm>
            <a:off x="0" y="6570000"/>
            <a:ext cx="1800000" cy="288000"/>
          </a:xfrm>
        </p:spPr>
        <p:txBody>
          <a:bodyPr/>
          <a:lstStyle/>
          <a:p>
            <a:pPr algn="l"/>
            <a:r>
              <a:rPr lang="en-US" b="1" dirty="0">
                <a:solidFill>
                  <a:schemeClr val="bg1"/>
                </a:solidFill>
                <a:latin typeface="Arial" pitchFamily="34" charset="0"/>
                <a:cs typeface="Arial" pitchFamily="34" charset="0"/>
              </a:rPr>
              <a:t>SENNET - 2025</a:t>
            </a:r>
          </a:p>
        </p:txBody>
      </p:sp>
      <p:sp>
        <p:nvSpPr>
          <p:cNvPr id="6" name="Slide Number Placeholder 5"/>
          <p:cNvSpPr>
            <a:spLocks noGrp="1"/>
          </p:cNvSpPr>
          <p:nvPr>
            <p:ph type="sldNum" sz="quarter" idx="12"/>
          </p:nvPr>
        </p:nvSpPr>
        <p:spPr>
          <a:xfrm>
            <a:off x="7010400" y="6570000"/>
            <a:ext cx="2133600" cy="288000"/>
          </a:xfrm>
        </p:spPr>
        <p:txBody>
          <a:bodyPr/>
          <a:lstStyle/>
          <a:p>
            <a:fld id="{B6F15528-21DE-4FAA-801E-634DDDAF4B2B}" type="slidenum">
              <a:rPr lang="en-US" b="1" smtClean="0">
                <a:solidFill>
                  <a:schemeClr val="bg1"/>
                </a:solidFill>
                <a:latin typeface="Arial" pitchFamily="34" charset="0"/>
                <a:cs typeface="Arial" pitchFamily="34" charset="0"/>
              </a:rPr>
              <a:pPr/>
              <a:t>19</a:t>
            </a:fld>
            <a:endParaRPr lang="en-US"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86629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10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10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10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0000"/>
          </a:xfrm>
          <a:solidFill>
            <a:srgbClr val="092034"/>
          </a:solidFill>
        </p:spPr>
        <p:txBody>
          <a:bodyPr>
            <a:normAutofit/>
          </a:bodyPr>
          <a:lstStyle/>
          <a:p>
            <a:pPr algn="l"/>
            <a:r>
              <a:rPr lang="en-US" sz="4200" b="1" dirty="0">
                <a:solidFill>
                  <a:schemeClr val="bg1"/>
                </a:solidFill>
                <a:latin typeface="Arial" pitchFamily="34" charset="0"/>
                <a:cs typeface="Arial" pitchFamily="34" charset="0"/>
              </a:rPr>
              <a:t>Agenda</a:t>
            </a:r>
            <a:endParaRPr lang="en-IN" sz="4200" b="1" dirty="0">
              <a:solidFill>
                <a:schemeClr val="bg1"/>
              </a:solidFill>
              <a:latin typeface="Arial" pitchFamily="34" charset="0"/>
              <a:cs typeface="Arial" pitchFamily="34" charset="0"/>
            </a:endParaRPr>
          </a:p>
        </p:txBody>
      </p:sp>
      <p:sp>
        <p:nvSpPr>
          <p:cNvPr id="3" name="Content Placeholder 2"/>
          <p:cNvSpPr>
            <a:spLocks noGrp="1"/>
          </p:cNvSpPr>
          <p:nvPr>
            <p:ph idx="1"/>
          </p:nvPr>
        </p:nvSpPr>
        <p:spPr>
          <a:xfrm>
            <a:off x="0" y="990600"/>
            <a:ext cx="9144000" cy="5463599"/>
          </a:xfrm>
        </p:spPr>
        <p:txBody>
          <a:bodyPr>
            <a:normAutofit/>
          </a:bodyPr>
          <a:lstStyle/>
          <a:p>
            <a:pPr marL="685800" algn="just">
              <a:spcBef>
                <a:spcPts val="0"/>
              </a:spcBef>
            </a:pPr>
            <a:r>
              <a:rPr lang="en-US" sz="2400" dirty="0">
                <a:latin typeface="Cambria" panose="02040503050406030204" pitchFamily="18" charset="0"/>
                <a:ea typeface="Cambria" panose="02040503050406030204" pitchFamily="18" charset="0"/>
                <a:cs typeface="Arial" pitchFamily="34" charset="0"/>
              </a:rPr>
              <a:t>Introduction</a:t>
            </a:r>
          </a:p>
          <a:p>
            <a:pPr marL="685800" algn="just">
              <a:spcBef>
                <a:spcPts val="0"/>
              </a:spcBef>
            </a:pPr>
            <a:r>
              <a:rPr lang="en-US" sz="2400" dirty="0">
                <a:latin typeface="Cambria" panose="02040503050406030204" pitchFamily="18" charset="0"/>
                <a:ea typeface="Cambria" panose="02040503050406030204" pitchFamily="18" charset="0"/>
                <a:cs typeface="Arial" pitchFamily="34" charset="0"/>
              </a:rPr>
              <a:t>Literature Survey</a:t>
            </a:r>
          </a:p>
          <a:p>
            <a:pPr marL="685800" algn="just">
              <a:spcBef>
                <a:spcPts val="0"/>
              </a:spcBef>
            </a:pPr>
            <a:r>
              <a:rPr lang="en-US" sz="2400" dirty="0">
                <a:latin typeface="Cambria" panose="02040503050406030204" pitchFamily="18" charset="0"/>
                <a:ea typeface="Cambria" panose="02040503050406030204" pitchFamily="18" charset="0"/>
                <a:cs typeface="Arial" pitchFamily="34" charset="0"/>
              </a:rPr>
              <a:t>Aim &amp; Objectives</a:t>
            </a:r>
          </a:p>
          <a:p>
            <a:pPr marL="685800" algn="just">
              <a:spcBef>
                <a:spcPts val="0"/>
              </a:spcBef>
            </a:pPr>
            <a:r>
              <a:rPr lang="en-US" sz="2400" dirty="0">
                <a:latin typeface="Cambria" panose="02040503050406030204" pitchFamily="18" charset="0"/>
                <a:ea typeface="Cambria" panose="02040503050406030204" pitchFamily="18" charset="0"/>
                <a:cs typeface="Arial" pitchFamily="34" charset="0"/>
              </a:rPr>
              <a:t>Proposed Methodology</a:t>
            </a:r>
          </a:p>
          <a:p>
            <a:pPr marL="685800" algn="just">
              <a:spcBef>
                <a:spcPts val="0"/>
              </a:spcBef>
            </a:pPr>
            <a:r>
              <a:rPr lang="en-US" sz="2400" dirty="0">
                <a:latin typeface="Cambria" panose="02040503050406030204" pitchFamily="18" charset="0"/>
                <a:ea typeface="Cambria" panose="02040503050406030204" pitchFamily="18" charset="0"/>
                <a:cs typeface="Arial" pitchFamily="34" charset="0"/>
              </a:rPr>
              <a:t>Architecture / Design</a:t>
            </a:r>
          </a:p>
          <a:p>
            <a:pPr marL="685800" algn="just">
              <a:spcBef>
                <a:spcPts val="0"/>
              </a:spcBef>
            </a:pPr>
            <a:r>
              <a:rPr lang="en-US" sz="2400" dirty="0">
                <a:latin typeface="Cambria" panose="02040503050406030204" pitchFamily="18" charset="0"/>
                <a:ea typeface="Cambria" panose="02040503050406030204" pitchFamily="18" charset="0"/>
                <a:cs typeface="Arial" pitchFamily="34" charset="0"/>
              </a:rPr>
              <a:t>Algorithm / Technique</a:t>
            </a:r>
          </a:p>
          <a:p>
            <a:pPr marL="685800" algn="just">
              <a:spcBef>
                <a:spcPts val="0"/>
              </a:spcBef>
            </a:pPr>
            <a:r>
              <a:rPr lang="en-US" sz="2400" dirty="0">
                <a:latin typeface="Cambria" panose="02040503050406030204" pitchFamily="18" charset="0"/>
                <a:ea typeface="Cambria" panose="02040503050406030204" pitchFamily="18" charset="0"/>
                <a:cs typeface="Arial" pitchFamily="34" charset="0"/>
              </a:rPr>
              <a:t>Experimental Results</a:t>
            </a:r>
          </a:p>
          <a:p>
            <a:pPr marL="685800" algn="just">
              <a:spcBef>
                <a:spcPts val="0"/>
              </a:spcBef>
            </a:pPr>
            <a:r>
              <a:rPr lang="en-US" sz="2400" dirty="0">
                <a:latin typeface="Cambria" panose="02040503050406030204" pitchFamily="18" charset="0"/>
                <a:ea typeface="Cambria" panose="02040503050406030204" pitchFamily="18" charset="0"/>
                <a:cs typeface="Arial" pitchFamily="34" charset="0"/>
              </a:rPr>
              <a:t>Discussions</a:t>
            </a:r>
          </a:p>
          <a:p>
            <a:pPr marL="685800" algn="just">
              <a:spcBef>
                <a:spcPts val="0"/>
              </a:spcBef>
            </a:pPr>
            <a:r>
              <a:rPr lang="en-US" sz="2400" dirty="0">
                <a:latin typeface="Cambria" panose="02040503050406030204" pitchFamily="18" charset="0"/>
                <a:ea typeface="Cambria" panose="02040503050406030204" pitchFamily="18" charset="0"/>
                <a:cs typeface="Arial" pitchFamily="34" charset="0"/>
              </a:rPr>
              <a:t>Application / Use cases</a:t>
            </a:r>
          </a:p>
          <a:p>
            <a:pPr marL="685800" algn="just">
              <a:spcBef>
                <a:spcPts val="0"/>
              </a:spcBef>
            </a:pPr>
            <a:r>
              <a:rPr lang="en-US" sz="2400" dirty="0">
                <a:latin typeface="Cambria" panose="02040503050406030204" pitchFamily="18" charset="0"/>
                <a:ea typeface="Cambria" panose="02040503050406030204" pitchFamily="18" charset="0"/>
                <a:cs typeface="Arial" pitchFamily="34" charset="0"/>
              </a:rPr>
              <a:t>Conclusion &amp; Future Work</a:t>
            </a:r>
          </a:p>
          <a:p>
            <a:pPr marL="685800" algn="just">
              <a:spcBef>
                <a:spcPts val="0"/>
              </a:spcBef>
            </a:pPr>
            <a:r>
              <a:rPr lang="en-US" sz="2400" dirty="0">
                <a:latin typeface="Cambria" panose="02040503050406030204" pitchFamily="18" charset="0"/>
                <a:ea typeface="Cambria" panose="02040503050406030204" pitchFamily="18" charset="0"/>
                <a:cs typeface="Arial" pitchFamily="34" charset="0"/>
              </a:rPr>
              <a:t>References</a:t>
            </a:r>
          </a:p>
          <a:p>
            <a:pPr marL="22860" indent="0" algn="just">
              <a:spcBef>
                <a:spcPts val="0"/>
              </a:spcBef>
              <a:buNone/>
            </a:pPr>
            <a:endParaRPr lang="en-US" sz="2400" dirty="0">
              <a:latin typeface="Cambria" panose="02040503050406030204" pitchFamily="18" charset="0"/>
              <a:ea typeface="Cambria" panose="02040503050406030204" pitchFamily="18" charset="0"/>
              <a:cs typeface="Arial" pitchFamily="34" charset="0"/>
            </a:endParaRPr>
          </a:p>
        </p:txBody>
      </p:sp>
      <p:sp>
        <p:nvSpPr>
          <p:cNvPr id="4" name="Title 1"/>
          <p:cNvSpPr txBox="1">
            <a:spLocks/>
          </p:cNvSpPr>
          <p:nvPr/>
        </p:nvSpPr>
        <p:spPr>
          <a:xfrm>
            <a:off x="0" y="6570000"/>
            <a:ext cx="9144000" cy="288000"/>
          </a:xfrm>
          <a:prstGeom prst="rect">
            <a:avLst/>
          </a:prstGeom>
          <a:solidFill>
            <a:srgbClr val="092034"/>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5" name="Footer Placeholder 4"/>
          <p:cNvSpPr>
            <a:spLocks noGrp="1"/>
          </p:cNvSpPr>
          <p:nvPr>
            <p:ph type="ftr" sz="quarter" idx="11"/>
          </p:nvPr>
        </p:nvSpPr>
        <p:spPr>
          <a:xfrm>
            <a:off x="0" y="6570000"/>
            <a:ext cx="1800000" cy="288000"/>
          </a:xfrm>
        </p:spPr>
        <p:txBody>
          <a:bodyPr/>
          <a:lstStyle/>
          <a:p>
            <a:pPr algn="l"/>
            <a:r>
              <a:rPr lang="en-US" b="1" dirty="0">
                <a:solidFill>
                  <a:schemeClr val="bg1"/>
                </a:solidFill>
                <a:latin typeface="Arial" pitchFamily="34" charset="0"/>
                <a:cs typeface="Arial" pitchFamily="34" charset="0"/>
              </a:rPr>
              <a:t>SENNET - 2025</a:t>
            </a:r>
          </a:p>
        </p:txBody>
      </p:sp>
      <p:sp>
        <p:nvSpPr>
          <p:cNvPr id="6" name="Slide Number Placeholder 5"/>
          <p:cNvSpPr>
            <a:spLocks noGrp="1"/>
          </p:cNvSpPr>
          <p:nvPr>
            <p:ph type="sldNum" sz="quarter" idx="12"/>
          </p:nvPr>
        </p:nvSpPr>
        <p:spPr>
          <a:xfrm>
            <a:off x="7010400" y="6570000"/>
            <a:ext cx="2133600" cy="288000"/>
          </a:xfrm>
        </p:spPr>
        <p:txBody>
          <a:bodyPr/>
          <a:lstStyle/>
          <a:p>
            <a:fld id="{B6F15528-21DE-4FAA-801E-634DDDAF4B2B}" type="slidenum">
              <a:rPr lang="en-US" b="1" smtClean="0">
                <a:solidFill>
                  <a:schemeClr val="bg1"/>
                </a:solidFill>
                <a:latin typeface="Arial" pitchFamily="34" charset="0"/>
                <a:cs typeface="Arial" pitchFamily="34" charset="0"/>
              </a:rPr>
              <a:pPr/>
              <a:t>2</a:t>
            </a:fld>
            <a:endParaRPr lang="en-US"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73673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10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3">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 calcmode="lin" valueType="num">
                                      <p:cBhvr additive="base">
                                        <p:cTn id="47"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8" dur="10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0000"/>
          </a:xfrm>
          <a:solidFill>
            <a:srgbClr val="092034"/>
          </a:solidFill>
        </p:spPr>
        <p:txBody>
          <a:bodyPr>
            <a:normAutofit/>
          </a:bodyPr>
          <a:lstStyle/>
          <a:p>
            <a:pPr algn="l"/>
            <a:r>
              <a:rPr lang="en-US" sz="4200" b="1" dirty="0">
                <a:solidFill>
                  <a:schemeClr val="bg1"/>
                </a:solidFill>
                <a:latin typeface="Arial" pitchFamily="34" charset="0"/>
                <a:cs typeface="Arial" pitchFamily="34" charset="0"/>
              </a:rPr>
              <a:t>Conclusion &amp; Future Work</a:t>
            </a:r>
            <a:endParaRPr lang="en-IN" sz="4200" b="1" dirty="0">
              <a:solidFill>
                <a:schemeClr val="bg1"/>
              </a:solidFill>
              <a:latin typeface="Arial" pitchFamily="34" charset="0"/>
              <a:cs typeface="Arial" pitchFamily="34" charset="0"/>
            </a:endParaRPr>
          </a:p>
        </p:txBody>
      </p:sp>
      <p:sp>
        <p:nvSpPr>
          <p:cNvPr id="3" name="Content Placeholder 2"/>
          <p:cNvSpPr>
            <a:spLocks noGrp="1"/>
          </p:cNvSpPr>
          <p:nvPr>
            <p:ph idx="1"/>
          </p:nvPr>
        </p:nvSpPr>
        <p:spPr>
          <a:xfrm>
            <a:off x="0" y="914399"/>
            <a:ext cx="9144000" cy="5616000"/>
          </a:xfrm>
        </p:spPr>
        <p:txBody>
          <a:bodyPr>
            <a:normAutofit/>
          </a:bodyPr>
          <a:lstStyle/>
          <a:p>
            <a:pPr marL="365760" algn="just">
              <a:lnSpc>
                <a:spcPct val="150000"/>
              </a:lnSpc>
              <a:spcBef>
                <a:spcPts val="0"/>
              </a:spcBef>
            </a:pPr>
            <a:r>
              <a:rPr lang="en-US" sz="2400" dirty="0">
                <a:latin typeface="Cambria" panose="02040503050406030204" pitchFamily="18" charset="0"/>
                <a:ea typeface="Cambria" panose="02040503050406030204" pitchFamily="18" charset="0"/>
                <a:cs typeface="Arial" pitchFamily="34" charset="0"/>
              </a:rPr>
              <a:t>Summary of contributions </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Achieved real-time ISL recognition with </a:t>
            </a:r>
            <a:r>
              <a:rPr lang="en-US" sz="2000" b="1" dirty="0">
                <a:latin typeface="Cambria" panose="02040503050406030204" pitchFamily="18" charset="0"/>
                <a:ea typeface="Cambria" panose="02040503050406030204" pitchFamily="18" charset="0"/>
                <a:cs typeface="Arial" pitchFamily="34" charset="0"/>
              </a:rPr>
              <a:t>95.67% accuracy</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Portable, low-cost system using </a:t>
            </a:r>
            <a:r>
              <a:rPr lang="en-US" sz="2000" b="1" dirty="0">
                <a:latin typeface="Cambria" panose="02040503050406030204" pitchFamily="18" charset="0"/>
                <a:ea typeface="Cambria" panose="02040503050406030204" pitchFamily="18" charset="0"/>
                <a:cs typeface="Arial" pitchFamily="34" charset="0"/>
              </a:rPr>
              <a:t>ESP32-CAM + MediaPipe</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Bridges communication gap without wearable hardware</a:t>
            </a:r>
            <a:endParaRPr lang="en-US" sz="2400" dirty="0">
              <a:highlight>
                <a:srgbClr val="FFFF00"/>
              </a:highlight>
              <a:latin typeface="Cambria" panose="02040503050406030204" pitchFamily="18" charset="0"/>
              <a:ea typeface="Cambria" panose="02040503050406030204" pitchFamily="18" charset="0"/>
              <a:cs typeface="Arial" pitchFamily="34" charset="0"/>
            </a:endParaRPr>
          </a:p>
          <a:p>
            <a:pPr marL="365760" algn="just">
              <a:lnSpc>
                <a:spcPct val="150000"/>
              </a:lnSpc>
              <a:spcBef>
                <a:spcPts val="0"/>
              </a:spcBef>
            </a:pPr>
            <a:r>
              <a:rPr lang="en-US" sz="2400" dirty="0">
                <a:latin typeface="Cambria" panose="02040503050406030204" pitchFamily="18" charset="0"/>
                <a:ea typeface="Cambria" panose="02040503050406030204" pitchFamily="18" charset="0"/>
                <a:cs typeface="Arial" pitchFamily="34" charset="0"/>
              </a:rPr>
              <a:t>Answer for the research question</a:t>
            </a:r>
          </a:p>
          <a:p>
            <a:pPr marL="765810" lvl="1" algn="just">
              <a:spcBef>
                <a:spcPts val="0"/>
              </a:spcBef>
            </a:pPr>
            <a:r>
              <a:rPr lang="en-US" sz="2000" dirty="0">
                <a:latin typeface="Times New Roman" panose="02020603050405020304" pitchFamily="18" charset="0"/>
                <a:cs typeface="Times New Roman" panose="02020603050405020304" pitchFamily="18" charset="0"/>
              </a:rPr>
              <a:t>We developed a </a:t>
            </a:r>
            <a:r>
              <a:rPr lang="en-US" sz="2000" b="1" dirty="0">
                <a:latin typeface="Times New Roman" panose="02020603050405020304" pitchFamily="18" charset="0"/>
                <a:cs typeface="Times New Roman" panose="02020603050405020304" pitchFamily="18" charset="0"/>
              </a:rPr>
              <a:t>low-cost, real-time system</a:t>
            </a:r>
            <a:r>
              <a:rPr lang="en-US" sz="2000" dirty="0">
                <a:latin typeface="Times New Roman" panose="02020603050405020304" pitchFamily="18" charset="0"/>
                <a:cs typeface="Times New Roman" panose="02020603050405020304" pitchFamily="18" charset="0"/>
              </a:rPr>
              <a:t> using </a:t>
            </a:r>
            <a:r>
              <a:rPr lang="en-US" sz="2000" b="1" dirty="0">
                <a:latin typeface="Times New Roman" panose="02020603050405020304" pitchFamily="18" charset="0"/>
                <a:cs typeface="Times New Roman" panose="02020603050405020304" pitchFamily="18" charset="0"/>
              </a:rPr>
              <a:t>MediaPipe</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ESP32-CAM</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machine learning</a:t>
            </a:r>
            <a:r>
              <a:rPr lang="en-US" sz="2000" dirty="0">
                <a:latin typeface="Times New Roman" panose="02020603050405020304" pitchFamily="18" charset="0"/>
                <a:cs typeface="Times New Roman" panose="02020603050405020304" pitchFamily="18" charset="0"/>
              </a:rPr>
              <a:t> to recognize Indian Sign Language (ISL) gestures. The recognized gestures are converted to speech using </a:t>
            </a:r>
            <a:r>
              <a:rPr lang="en-US" sz="2000" b="1" dirty="0">
                <a:latin typeface="Times New Roman" panose="02020603050405020304" pitchFamily="18" charset="0"/>
                <a:cs typeface="Times New Roman" panose="02020603050405020304" pitchFamily="18" charset="0"/>
              </a:rPr>
              <a:t>Google TTS</a:t>
            </a:r>
            <a:r>
              <a:rPr lang="en-US" sz="2000" dirty="0">
                <a:latin typeface="Times New Roman" panose="02020603050405020304" pitchFamily="18" charset="0"/>
                <a:cs typeface="Times New Roman" panose="02020603050405020304" pitchFamily="18" charset="0"/>
              </a:rPr>
              <a:t>, enabling seamless communication. The system is efficient, hardware-flexible, and achieves </a:t>
            </a:r>
            <a:r>
              <a:rPr lang="en-US" sz="2000" b="1" dirty="0">
                <a:latin typeface="Times New Roman" panose="02020603050405020304" pitchFamily="18" charset="0"/>
                <a:cs typeface="Times New Roman" panose="02020603050405020304" pitchFamily="18" charset="0"/>
              </a:rPr>
              <a:t>95.67% accuracy</a:t>
            </a:r>
            <a:r>
              <a:rPr lang="en-US" sz="2000" dirty="0">
                <a:latin typeface="Times New Roman" panose="02020603050405020304" pitchFamily="18" charset="0"/>
                <a:cs typeface="Times New Roman" panose="02020603050405020304" pitchFamily="18" charset="0"/>
              </a:rPr>
              <a:t>, making it a practical solution for assistive communication.</a:t>
            </a:r>
            <a:endParaRPr lang="en-US" sz="2000" dirty="0">
              <a:latin typeface="Times New Roman" panose="02020603050405020304" pitchFamily="18" charset="0"/>
              <a:ea typeface="Cambria" panose="02040503050406030204" pitchFamily="18" charset="0"/>
              <a:cs typeface="Times New Roman" panose="02020603050405020304" pitchFamily="18" charset="0"/>
            </a:endParaRPr>
          </a:p>
          <a:p>
            <a:pPr marL="365760" algn="just">
              <a:lnSpc>
                <a:spcPct val="150000"/>
              </a:lnSpc>
              <a:spcBef>
                <a:spcPts val="0"/>
              </a:spcBef>
            </a:pPr>
            <a:r>
              <a:rPr lang="en-US" sz="2400" b="1" dirty="0">
                <a:latin typeface="Cambria" panose="02040503050406030204" pitchFamily="18" charset="0"/>
                <a:ea typeface="Cambria" panose="02040503050406030204" pitchFamily="18" charset="0"/>
                <a:cs typeface="Arial" pitchFamily="34" charset="0"/>
              </a:rPr>
              <a:t>Ideas for further research</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Add support for dynamic ISL words and phrases</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Include regional </a:t>
            </a:r>
            <a:r>
              <a:rPr lang="en-US" sz="2000" b="1" dirty="0">
                <a:latin typeface="Cambria" panose="02040503050406030204" pitchFamily="18" charset="0"/>
                <a:ea typeface="Cambria" panose="02040503050406030204" pitchFamily="18" charset="0"/>
                <a:cs typeface="Arial" pitchFamily="34" charset="0"/>
              </a:rPr>
              <a:t>Indian language </a:t>
            </a:r>
            <a:r>
              <a:rPr lang="en-US" sz="2000" dirty="0">
                <a:latin typeface="Cambria" panose="02040503050406030204" pitchFamily="18" charset="0"/>
                <a:ea typeface="Cambria" panose="02040503050406030204" pitchFamily="18" charset="0"/>
                <a:cs typeface="Arial" pitchFamily="34" charset="0"/>
              </a:rPr>
              <a:t>voice outputs</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Optimize for mobile deployment or cloud integration</a:t>
            </a:r>
          </a:p>
          <a:p>
            <a:pPr marL="22860" indent="0" algn="just">
              <a:spcBef>
                <a:spcPts val="0"/>
              </a:spcBef>
              <a:buNone/>
            </a:pPr>
            <a:endParaRPr lang="en-US" sz="2400" dirty="0">
              <a:highlight>
                <a:srgbClr val="FFFF00"/>
              </a:highlight>
              <a:latin typeface="Cambria" panose="02040503050406030204" pitchFamily="18" charset="0"/>
              <a:ea typeface="Cambria" panose="02040503050406030204" pitchFamily="18" charset="0"/>
              <a:cs typeface="Arial" pitchFamily="34" charset="0"/>
            </a:endParaRPr>
          </a:p>
        </p:txBody>
      </p:sp>
      <p:sp>
        <p:nvSpPr>
          <p:cNvPr id="4" name="Title 1"/>
          <p:cNvSpPr txBox="1">
            <a:spLocks/>
          </p:cNvSpPr>
          <p:nvPr/>
        </p:nvSpPr>
        <p:spPr>
          <a:xfrm>
            <a:off x="0" y="6570000"/>
            <a:ext cx="9144000" cy="288000"/>
          </a:xfrm>
          <a:prstGeom prst="rect">
            <a:avLst/>
          </a:prstGeom>
          <a:solidFill>
            <a:srgbClr val="092034"/>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5" name="Footer Placeholder 4"/>
          <p:cNvSpPr>
            <a:spLocks noGrp="1"/>
          </p:cNvSpPr>
          <p:nvPr>
            <p:ph type="ftr" sz="quarter" idx="11"/>
          </p:nvPr>
        </p:nvSpPr>
        <p:spPr>
          <a:xfrm>
            <a:off x="0" y="6570000"/>
            <a:ext cx="1800000" cy="288000"/>
          </a:xfrm>
        </p:spPr>
        <p:txBody>
          <a:bodyPr/>
          <a:lstStyle/>
          <a:p>
            <a:pPr algn="l"/>
            <a:r>
              <a:rPr lang="en-US" b="1" dirty="0">
                <a:solidFill>
                  <a:schemeClr val="bg1"/>
                </a:solidFill>
                <a:latin typeface="Arial" pitchFamily="34" charset="0"/>
                <a:cs typeface="Arial" pitchFamily="34" charset="0"/>
              </a:rPr>
              <a:t>SENNET - 2025</a:t>
            </a:r>
          </a:p>
        </p:txBody>
      </p:sp>
      <p:sp>
        <p:nvSpPr>
          <p:cNvPr id="6" name="Slide Number Placeholder 5"/>
          <p:cNvSpPr>
            <a:spLocks noGrp="1"/>
          </p:cNvSpPr>
          <p:nvPr>
            <p:ph type="sldNum" sz="quarter" idx="12"/>
          </p:nvPr>
        </p:nvSpPr>
        <p:spPr>
          <a:xfrm>
            <a:off x="7010400" y="6570000"/>
            <a:ext cx="2133600" cy="288000"/>
          </a:xfrm>
        </p:spPr>
        <p:txBody>
          <a:bodyPr/>
          <a:lstStyle/>
          <a:p>
            <a:fld id="{B6F15528-21DE-4FAA-801E-634DDDAF4B2B}" type="slidenum">
              <a:rPr lang="en-US" b="1" smtClean="0">
                <a:solidFill>
                  <a:schemeClr val="bg1"/>
                </a:solidFill>
                <a:latin typeface="Arial" pitchFamily="34" charset="0"/>
                <a:cs typeface="Arial" pitchFamily="34" charset="0"/>
              </a:rPr>
              <a:pPr/>
              <a:t>20</a:t>
            </a:fld>
            <a:endParaRPr lang="en-US"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76592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1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4E060-00A3-0E34-C366-CFF5530E6D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0B60BC-78DC-F438-D463-F7A6104D3475}"/>
              </a:ext>
            </a:extLst>
          </p:cNvPr>
          <p:cNvSpPr>
            <a:spLocks noGrp="1"/>
          </p:cNvSpPr>
          <p:nvPr>
            <p:ph type="title"/>
          </p:nvPr>
        </p:nvSpPr>
        <p:spPr>
          <a:xfrm>
            <a:off x="0" y="0"/>
            <a:ext cx="9144000" cy="900000"/>
          </a:xfrm>
          <a:solidFill>
            <a:srgbClr val="092034"/>
          </a:solidFill>
        </p:spPr>
        <p:txBody>
          <a:bodyPr>
            <a:normAutofit/>
          </a:bodyPr>
          <a:lstStyle/>
          <a:p>
            <a:pPr algn="l"/>
            <a:r>
              <a:rPr lang="en-US" sz="4200" b="1" dirty="0">
                <a:solidFill>
                  <a:schemeClr val="bg1"/>
                </a:solidFill>
                <a:latin typeface="Arial" pitchFamily="34" charset="0"/>
                <a:cs typeface="Arial" pitchFamily="34" charset="0"/>
              </a:rPr>
              <a:t>References</a:t>
            </a:r>
            <a:endParaRPr lang="en-IN" sz="4200" b="1" dirty="0">
              <a:solidFill>
                <a:schemeClr val="bg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178EC78D-410D-ABC6-50BF-2B86B818E73B}"/>
              </a:ext>
            </a:extLst>
          </p:cNvPr>
          <p:cNvSpPr>
            <a:spLocks noGrp="1"/>
          </p:cNvSpPr>
          <p:nvPr>
            <p:ph idx="1"/>
          </p:nvPr>
        </p:nvSpPr>
        <p:spPr>
          <a:xfrm>
            <a:off x="0" y="914399"/>
            <a:ext cx="9144000" cy="5616000"/>
          </a:xfrm>
        </p:spPr>
        <p:txBody>
          <a:bodyPr>
            <a:normAutofit fontScale="92500" lnSpcReduction="20000"/>
          </a:bodyPr>
          <a:lstStyle/>
          <a:p>
            <a:pPr marL="365760">
              <a:lnSpc>
                <a:spcPct val="150000"/>
              </a:lnSpc>
              <a:spcBef>
                <a:spcPts val="0"/>
              </a:spcBef>
            </a:pPr>
            <a:r>
              <a:rPr lang="en-US" sz="2400" dirty="0"/>
              <a:t>[1] National Program for the Prevention &amp; Control of Deafness (NPPCD) :: National Health Mission’. Accessed: Apr. 08, 2025.</a:t>
            </a:r>
          </a:p>
          <a:p>
            <a:pPr marL="365760">
              <a:lnSpc>
                <a:spcPct val="150000"/>
              </a:lnSpc>
              <a:spcBef>
                <a:spcPts val="0"/>
              </a:spcBef>
            </a:pPr>
            <a:r>
              <a:rPr lang="en-US" sz="2400" dirty="0"/>
              <a:t>[2] S. Kumar, K. Sharma, G. Raj, D. Datta, and A. Ghosh, ‘Arduino and ESP32-CAM-Based Automatic Touchless Attendance System’, Lecture Notes in Electrical Engineering, vol. 851, pp. 135–144, 2022, </a:t>
            </a:r>
            <a:r>
              <a:rPr lang="en-US" sz="2400" dirty="0" err="1"/>
              <a:t>doi</a:t>
            </a:r>
            <a:r>
              <a:rPr lang="en-US" sz="2400" dirty="0"/>
              <a:t>: 10.1007/978-981-16-9154-6_14.</a:t>
            </a:r>
          </a:p>
          <a:p>
            <a:pPr marL="365760">
              <a:lnSpc>
                <a:spcPct val="150000"/>
              </a:lnSpc>
              <a:spcBef>
                <a:spcPts val="0"/>
              </a:spcBef>
            </a:pPr>
            <a:r>
              <a:rPr lang="en-US" sz="2400" dirty="0"/>
              <a:t>[3] Suraksha Devi and Suman Deb, Low-cost tangible glove for translating sign gestures to speech and text in Hindi language. IEEE, 2017.</a:t>
            </a:r>
          </a:p>
          <a:p>
            <a:pPr marL="365760">
              <a:lnSpc>
                <a:spcPct val="150000"/>
              </a:lnSpc>
              <a:spcBef>
                <a:spcPts val="0"/>
              </a:spcBef>
            </a:pPr>
            <a:r>
              <a:rPr lang="en-US" sz="2400" dirty="0"/>
              <a:t>[4] Geetha M and Harikrishnan R, ‘A Vision Based Dynamic Gesture Recognition of Indian Sign Language on Kinect based Depth Images’.</a:t>
            </a:r>
          </a:p>
          <a:p>
            <a:pPr marL="365760">
              <a:lnSpc>
                <a:spcPct val="150000"/>
              </a:lnSpc>
              <a:spcBef>
                <a:spcPts val="0"/>
              </a:spcBef>
            </a:pPr>
            <a:r>
              <a:rPr lang="en-US" sz="2400" dirty="0"/>
              <a:t>[5] </a:t>
            </a:r>
            <a:r>
              <a:rPr lang="en-US" sz="2400" dirty="0">
                <a:latin typeface="Cambria" panose="02040503050406030204" pitchFamily="18" charset="0"/>
                <a:ea typeface="Cambria" panose="02040503050406030204" pitchFamily="18" charset="0"/>
                <a:cs typeface="Arial" pitchFamily="34" charset="0"/>
              </a:rPr>
              <a:t>Crocioni Giulia, Di Vece Chiara, and Hananeh Esmailbeigi, Glove for Speech Recognition. IEEE, 2019.</a:t>
            </a:r>
          </a:p>
        </p:txBody>
      </p:sp>
      <p:sp>
        <p:nvSpPr>
          <p:cNvPr id="4" name="Title 1">
            <a:extLst>
              <a:ext uri="{FF2B5EF4-FFF2-40B4-BE49-F238E27FC236}">
                <a16:creationId xmlns:a16="http://schemas.microsoft.com/office/drawing/2014/main" id="{ECCD62F8-816E-ECA9-7C65-FA0F91F2E602}"/>
              </a:ext>
            </a:extLst>
          </p:cNvPr>
          <p:cNvSpPr txBox="1">
            <a:spLocks/>
          </p:cNvSpPr>
          <p:nvPr/>
        </p:nvSpPr>
        <p:spPr>
          <a:xfrm>
            <a:off x="0" y="6570000"/>
            <a:ext cx="9144000" cy="288000"/>
          </a:xfrm>
          <a:prstGeom prst="rect">
            <a:avLst/>
          </a:prstGeom>
          <a:solidFill>
            <a:srgbClr val="092034"/>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5" name="Footer Placeholder 4">
            <a:extLst>
              <a:ext uri="{FF2B5EF4-FFF2-40B4-BE49-F238E27FC236}">
                <a16:creationId xmlns:a16="http://schemas.microsoft.com/office/drawing/2014/main" id="{589C330F-43D4-BC9F-7C86-C27A3D900E33}"/>
              </a:ext>
            </a:extLst>
          </p:cNvPr>
          <p:cNvSpPr>
            <a:spLocks noGrp="1"/>
          </p:cNvSpPr>
          <p:nvPr>
            <p:ph type="ftr" sz="quarter" idx="11"/>
          </p:nvPr>
        </p:nvSpPr>
        <p:spPr>
          <a:xfrm>
            <a:off x="0" y="6570000"/>
            <a:ext cx="1800000" cy="288000"/>
          </a:xfrm>
        </p:spPr>
        <p:txBody>
          <a:bodyPr/>
          <a:lstStyle/>
          <a:p>
            <a:pPr algn="l"/>
            <a:r>
              <a:rPr lang="en-US" b="1">
                <a:solidFill>
                  <a:schemeClr val="bg1"/>
                </a:solidFill>
                <a:latin typeface="Arial" pitchFamily="34" charset="0"/>
                <a:cs typeface="Arial" pitchFamily="34" charset="0"/>
              </a:rPr>
              <a:t>SENNET - 2025</a:t>
            </a:r>
            <a:endParaRPr lang="en-US" b="1" dirty="0">
              <a:solidFill>
                <a:schemeClr val="bg1"/>
              </a:solidFill>
              <a:latin typeface="Arial" pitchFamily="34" charset="0"/>
              <a:cs typeface="Arial" pitchFamily="34" charset="0"/>
            </a:endParaRPr>
          </a:p>
        </p:txBody>
      </p:sp>
      <p:sp>
        <p:nvSpPr>
          <p:cNvPr id="6" name="Slide Number Placeholder 5">
            <a:extLst>
              <a:ext uri="{FF2B5EF4-FFF2-40B4-BE49-F238E27FC236}">
                <a16:creationId xmlns:a16="http://schemas.microsoft.com/office/drawing/2014/main" id="{AF3B1EAE-E30E-F69B-63D3-EAE44ADB3EFC}"/>
              </a:ext>
            </a:extLst>
          </p:cNvPr>
          <p:cNvSpPr>
            <a:spLocks noGrp="1"/>
          </p:cNvSpPr>
          <p:nvPr>
            <p:ph type="sldNum" sz="quarter" idx="12"/>
          </p:nvPr>
        </p:nvSpPr>
        <p:spPr>
          <a:xfrm>
            <a:off x="7010400" y="6570000"/>
            <a:ext cx="2133600" cy="288000"/>
          </a:xfrm>
        </p:spPr>
        <p:txBody>
          <a:bodyPr/>
          <a:lstStyle/>
          <a:p>
            <a:fld id="{B6F15528-21DE-4FAA-801E-634DDDAF4B2B}" type="slidenum">
              <a:rPr lang="en-US" b="1" smtClean="0">
                <a:solidFill>
                  <a:schemeClr val="bg1"/>
                </a:solidFill>
                <a:latin typeface="Arial" pitchFamily="34" charset="0"/>
                <a:cs typeface="Arial" pitchFamily="34" charset="0"/>
              </a:rPr>
              <a:pPr/>
              <a:t>21</a:t>
            </a:fld>
            <a:endParaRPr lang="en-US" b="1">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7450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256BC-E23D-A4BC-AEB3-C1127A1E05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8CCBA9-F9E1-D0D2-A963-F7B4AB4BCBFA}"/>
              </a:ext>
            </a:extLst>
          </p:cNvPr>
          <p:cNvSpPr>
            <a:spLocks noGrp="1"/>
          </p:cNvSpPr>
          <p:nvPr>
            <p:ph type="title"/>
          </p:nvPr>
        </p:nvSpPr>
        <p:spPr>
          <a:xfrm>
            <a:off x="0" y="0"/>
            <a:ext cx="9144000" cy="900000"/>
          </a:xfrm>
          <a:solidFill>
            <a:srgbClr val="092034"/>
          </a:solidFill>
        </p:spPr>
        <p:txBody>
          <a:bodyPr>
            <a:normAutofit/>
          </a:bodyPr>
          <a:lstStyle/>
          <a:p>
            <a:pPr algn="l"/>
            <a:r>
              <a:rPr lang="en-US" sz="4200" b="1" dirty="0">
                <a:solidFill>
                  <a:schemeClr val="bg1"/>
                </a:solidFill>
                <a:latin typeface="Arial" pitchFamily="34" charset="0"/>
                <a:cs typeface="Arial" pitchFamily="34" charset="0"/>
              </a:rPr>
              <a:t>Meet our Team Members</a:t>
            </a:r>
            <a:endParaRPr lang="en-IN" sz="4200" b="1" dirty="0">
              <a:solidFill>
                <a:schemeClr val="bg1"/>
              </a:solidFill>
              <a:latin typeface="Arial" pitchFamily="34" charset="0"/>
              <a:cs typeface="Arial" pitchFamily="34" charset="0"/>
            </a:endParaRPr>
          </a:p>
        </p:txBody>
      </p:sp>
      <p:sp>
        <p:nvSpPr>
          <p:cNvPr id="4" name="Title 1">
            <a:extLst>
              <a:ext uri="{FF2B5EF4-FFF2-40B4-BE49-F238E27FC236}">
                <a16:creationId xmlns:a16="http://schemas.microsoft.com/office/drawing/2014/main" id="{1FC026DC-A523-4398-371A-2D9A33FABEF5}"/>
              </a:ext>
            </a:extLst>
          </p:cNvPr>
          <p:cNvSpPr txBox="1">
            <a:spLocks/>
          </p:cNvSpPr>
          <p:nvPr/>
        </p:nvSpPr>
        <p:spPr>
          <a:xfrm>
            <a:off x="0" y="6570000"/>
            <a:ext cx="9144000" cy="288000"/>
          </a:xfrm>
          <a:prstGeom prst="rect">
            <a:avLst/>
          </a:prstGeom>
          <a:solidFill>
            <a:srgbClr val="092034"/>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5" name="Footer Placeholder 4">
            <a:extLst>
              <a:ext uri="{FF2B5EF4-FFF2-40B4-BE49-F238E27FC236}">
                <a16:creationId xmlns:a16="http://schemas.microsoft.com/office/drawing/2014/main" id="{E444CE29-B532-7DBD-9BDB-5455300CA011}"/>
              </a:ext>
            </a:extLst>
          </p:cNvPr>
          <p:cNvSpPr>
            <a:spLocks noGrp="1"/>
          </p:cNvSpPr>
          <p:nvPr>
            <p:ph type="ftr" sz="quarter" idx="11"/>
          </p:nvPr>
        </p:nvSpPr>
        <p:spPr>
          <a:xfrm>
            <a:off x="0" y="6570000"/>
            <a:ext cx="1800000" cy="288000"/>
          </a:xfrm>
        </p:spPr>
        <p:txBody>
          <a:bodyPr/>
          <a:lstStyle/>
          <a:p>
            <a:pPr algn="l"/>
            <a:r>
              <a:rPr lang="en-US" b="1">
                <a:solidFill>
                  <a:schemeClr val="bg1"/>
                </a:solidFill>
                <a:latin typeface="Arial" pitchFamily="34" charset="0"/>
                <a:cs typeface="Arial" pitchFamily="34" charset="0"/>
              </a:rPr>
              <a:t>SENNET - 2025</a:t>
            </a:r>
            <a:endParaRPr lang="en-US" b="1" dirty="0">
              <a:solidFill>
                <a:schemeClr val="bg1"/>
              </a:solidFill>
              <a:latin typeface="Arial" pitchFamily="34" charset="0"/>
              <a:cs typeface="Arial" pitchFamily="34" charset="0"/>
            </a:endParaRPr>
          </a:p>
        </p:txBody>
      </p:sp>
      <p:sp>
        <p:nvSpPr>
          <p:cNvPr id="6" name="Slide Number Placeholder 5">
            <a:extLst>
              <a:ext uri="{FF2B5EF4-FFF2-40B4-BE49-F238E27FC236}">
                <a16:creationId xmlns:a16="http://schemas.microsoft.com/office/drawing/2014/main" id="{6386AC63-88B1-D4F4-73D7-2046FE07894E}"/>
              </a:ext>
            </a:extLst>
          </p:cNvPr>
          <p:cNvSpPr>
            <a:spLocks noGrp="1"/>
          </p:cNvSpPr>
          <p:nvPr>
            <p:ph type="sldNum" sz="quarter" idx="12"/>
          </p:nvPr>
        </p:nvSpPr>
        <p:spPr>
          <a:xfrm>
            <a:off x="7010400" y="6570000"/>
            <a:ext cx="2133600" cy="288000"/>
          </a:xfrm>
        </p:spPr>
        <p:txBody>
          <a:bodyPr/>
          <a:lstStyle/>
          <a:p>
            <a:fld id="{B6F15528-21DE-4FAA-801E-634DDDAF4B2B}" type="slidenum">
              <a:rPr lang="en-US" b="1" smtClean="0">
                <a:solidFill>
                  <a:schemeClr val="bg1"/>
                </a:solidFill>
                <a:latin typeface="Arial" pitchFamily="34" charset="0"/>
                <a:cs typeface="Arial" pitchFamily="34" charset="0"/>
              </a:rPr>
              <a:pPr/>
              <a:t>22</a:t>
            </a:fld>
            <a:endParaRPr lang="en-US" b="1">
              <a:solidFill>
                <a:schemeClr val="bg1"/>
              </a:solidFill>
              <a:latin typeface="Arial" pitchFamily="34" charset="0"/>
              <a:cs typeface="Arial" pitchFamily="34" charset="0"/>
            </a:endParaRPr>
          </a:p>
        </p:txBody>
      </p:sp>
      <p:pic>
        <p:nvPicPr>
          <p:cNvPr id="3" name="Picture Placeholder 42" descr="A person in a suit and tie sitting at a desk with a computer&#10;&#10;Description automatically generated">
            <a:extLst>
              <a:ext uri="{FF2B5EF4-FFF2-40B4-BE49-F238E27FC236}">
                <a16:creationId xmlns:a16="http://schemas.microsoft.com/office/drawing/2014/main" id="{7134F4D7-5358-01AB-7BAE-4EDB1A762494}"/>
              </a:ext>
            </a:extLst>
          </p:cNvPr>
          <p:cNvPicPr>
            <a:picLocks noChangeAspect="1"/>
          </p:cNvPicPr>
          <p:nvPr/>
        </p:nvPicPr>
        <p:blipFill>
          <a:blip r:embed="rId2">
            <a:extLst>
              <a:ext uri="{28A0092B-C50C-407E-A947-70E740481C1C}">
                <a14:useLocalDpi xmlns:a14="http://schemas.microsoft.com/office/drawing/2010/main" val="0"/>
              </a:ext>
            </a:extLst>
          </a:blip>
          <a:srcRect l="15410" t="1853" r="4590" b="1853"/>
          <a:stretch>
            <a:fillRect/>
          </a:stretch>
        </p:blipFill>
        <p:spPr>
          <a:xfrm>
            <a:off x="5614127" y="4023765"/>
            <a:ext cx="1981201" cy="1789190"/>
          </a:xfrm>
          <a:prstGeom prst="rect">
            <a:avLst/>
          </a:prstGeom>
          <a:ln w="19050">
            <a:solidFill>
              <a:schemeClr val="tx1"/>
            </a:solidFill>
          </a:ln>
        </p:spPr>
      </p:pic>
      <p:pic>
        <p:nvPicPr>
          <p:cNvPr id="7" name="Picture Placeholder 10" descr="A person sitting at a desk with a computer&#10;&#10;Description automatically generated">
            <a:extLst>
              <a:ext uri="{FF2B5EF4-FFF2-40B4-BE49-F238E27FC236}">
                <a16:creationId xmlns:a16="http://schemas.microsoft.com/office/drawing/2014/main" id="{FF8C7559-C3C7-B1E0-F5AE-88E163CCB2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499" t="-677" r="18593" b="5785"/>
          <a:stretch>
            <a:fillRect/>
          </a:stretch>
        </p:blipFill>
        <p:spPr>
          <a:xfrm>
            <a:off x="1800000" y="4023765"/>
            <a:ext cx="1823403" cy="1815080"/>
          </a:xfrm>
          <a:prstGeom prst="rect">
            <a:avLst/>
          </a:prstGeom>
          <a:ln w="19050">
            <a:solidFill>
              <a:schemeClr val="tx1"/>
            </a:solidFill>
          </a:ln>
        </p:spPr>
      </p:pic>
      <p:pic>
        <p:nvPicPr>
          <p:cNvPr id="9" name="Picture 8">
            <a:extLst>
              <a:ext uri="{FF2B5EF4-FFF2-40B4-BE49-F238E27FC236}">
                <a16:creationId xmlns:a16="http://schemas.microsoft.com/office/drawing/2014/main" id="{1E3FEF8F-0D8D-0376-8591-D04AA555F331}"/>
              </a:ext>
            </a:extLst>
          </p:cNvPr>
          <p:cNvPicPr>
            <a:picLocks noChangeAspect="1"/>
          </p:cNvPicPr>
          <p:nvPr/>
        </p:nvPicPr>
        <p:blipFill>
          <a:blip r:embed="rId4" cstate="print">
            <a:extLst>
              <a:ext uri="{28A0092B-C50C-407E-A947-70E740481C1C}">
                <a14:useLocalDpi xmlns:a14="http://schemas.microsoft.com/office/drawing/2010/main" val="0"/>
              </a:ext>
            </a:extLst>
          </a:blip>
          <a:srcRect l="13019" t="2222" r="10981" b="29999"/>
          <a:stretch>
            <a:fillRect/>
          </a:stretch>
        </p:blipFill>
        <p:spPr>
          <a:xfrm>
            <a:off x="3848099" y="1194830"/>
            <a:ext cx="1447801" cy="1836325"/>
          </a:xfrm>
          <a:prstGeom prst="rect">
            <a:avLst/>
          </a:prstGeom>
          <a:ln w="19050">
            <a:solidFill>
              <a:schemeClr val="tx1"/>
            </a:solidFill>
          </a:ln>
        </p:spPr>
      </p:pic>
      <p:pic>
        <p:nvPicPr>
          <p:cNvPr id="11" name="Picture 10">
            <a:extLst>
              <a:ext uri="{FF2B5EF4-FFF2-40B4-BE49-F238E27FC236}">
                <a16:creationId xmlns:a16="http://schemas.microsoft.com/office/drawing/2014/main" id="{5B90F832-95C8-D818-C00B-493A177C34EB}"/>
              </a:ext>
            </a:extLst>
          </p:cNvPr>
          <p:cNvPicPr>
            <a:picLocks noChangeAspect="1"/>
          </p:cNvPicPr>
          <p:nvPr/>
        </p:nvPicPr>
        <p:blipFill>
          <a:blip r:embed="rId5" cstate="print">
            <a:extLst>
              <a:ext uri="{28A0092B-C50C-407E-A947-70E740481C1C}">
                <a14:useLocalDpi xmlns:a14="http://schemas.microsoft.com/office/drawing/2010/main" val="0"/>
              </a:ext>
            </a:extLst>
          </a:blip>
          <a:srcRect t="2682" r="1235" b="37318"/>
          <a:stretch>
            <a:fillRect/>
          </a:stretch>
        </p:blipFill>
        <p:spPr>
          <a:xfrm>
            <a:off x="6796198" y="1216369"/>
            <a:ext cx="1371600" cy="1836325"/>
          </a:xfrm>
          <a:prstGeom prst="rect">
            <a:avLst/>
          </a:prstGeom>
          <a:ln w="19050">
            <a:solidFill>
              <a:schemeClr val="tx1"/>
            </a:solidFill>
          </a:ln>
        </p:spPr>
      </p:pic>
      <p:pic>
        <p:nvPicPr>
          <p:cNvPr id="15" name="Picture 14">
            <a:extLst>
              <a:ext uri="{FF2B5EF4-FFF2-40B4-BE49-F238E27FC236}">
                <a16:creationId xmlns:a16="http://schemas.microsoft.com/office/drawing/2014/main" id="{13C6B41E-4D72-BE36-CF55-BB075BF23649}"/>
              </a:ext>
            </a:extLst>
          </p:cNvPr>
          <p:cNvPicPr>
            <a:picLocks noChangeAspect="1"/>
          </p:cNvPicPr>
          <p:nvPr/>
        </p:nvPicPr>
        <p:blipFill>
          <a:blip r:embed="rId6" cstate="print">
            <a:extLst>
              <a:ext uri="{28A0092B-C50C-407E-A947-70E740481C1C}">
                <a14:useLocalDpi xmlns:a14="http://schemas.microsoft.com/office/drawing/2010/main" val="0"/>
              </a:ext>
            </a:extLst>
          </a:blip>
          <a:srcRect l="12963" t="16780" r="12963" b="10886"/>
          <a:stretch>
            <a:fillRect/>
          </a:stretch>
        </p:blipFill>
        <p:spPr>
          <a:xfrm>
            <a:off x="900000" y="1167657"/>
            <a:ext cx="1447801" cy="1885037"/>
          </a:xfrm>
          <a:prstGeom prst="rect">
            <a:avLst/>
          </a:prstGeom>
          <a:ln w="19050">
            <a:solidFill>
              <a:schemeClr val="tx1"/>
            </a:solidFill>
          </a:ln>
        </p:spPr>
      </p:pic>
      <p:sp>
        <p:nvSpPr>
          <p:cNvPr id="16" name="TextBox 15">
            <a:extLst>
              <a:ext uri="{FF2B5EF4-FFF2-40B4-BE49-F238E27FC236}">
                <a16:creationId xmlns:a16="http://schemas.microsoft.com/office/drawing/2014/main" id="{15F67C30-A12D-F8CE-980B-67686F54F4CC}"/>
              </a:ext>
            </a:extLst>
          </p:cNvPr>
          <p:cNvSpPr txBox="1"/>
          <p:nvPr/>
        </p:nvSpPr>
        <p:spPr>
          <a:xfrm>
            <a:off x="942863" y="5831336"/>
            <a:ext cx="3537676" cy="738664"/>
          </a:xfrm>
          <a:prstGeom prst="rect">
            <a:avLst/>
          </a:prstGeom>
          <a:noFill/>
        </p:spPr>
        <p:txBody>
          <a:bodyPr wrap="square" lIns="91440" tIns="45720" rIns="91440" bIns="45720" rtlCol="0" anchor="t">
            <a:spAutoFit/>
          </a:bodyPr>
          <a:lstStyle/>
          <a:p>
            <a:pPr algn="ctr"/>
            <a:r>
              <a:rPr lang="en-US" sz="1400" b="1" dirty="0"/>
              <a:t>Ajay Sharma</a:t>
            </a:r>
          </a:p>
          <a:p>
            <a:pPr algn="ctr"/>
            <a:r>
              <a:rPr lang="en-US" sz="1400" dirty="0"/>
              <a:t>Senior Technical Mentor: UpGrad Campus,</a:t>
            </a:r>
          </a:p>
          <a:p>
            <a:pPr algn="ctr"/>
            <a:r>
              <a:rPr lang="en-US" sz="1400" dirty="0"/>
              <a:t>AI/ML at Lovely Professional University </a:t>
            </a:r>
            <a:endParaRPr lang="en-AE" sz="1400" dirty="0"/>
          </a:p>
        </p:txBody>
      </p:sp>
      <p:sp>
        <p:nvSpPr>
          <p:cNvPr id="17" name="TextBox 16">
            <a:extLst>
              <a:ext uri="{FF2B5EF4-FFF2-40B4-BE49-F238E27FC236}">
                <a16:creationId xmlns:a16="http://schemas.microsoft.com/office/drawing/2014/main" id="{5A5F9911-1EDE-5988-BBDC-3ADF96D81613}"/>
              </a:ext>
            </a:extLst>
          </p:cNvPr>
          <p:cNvSpPr txBox="1"/>
          <p:nvPr/>
        </p:nvSpPr>
        <p:spPr>
          <a:xfrm>
            <a:off x="4901562" y="5838845"/>
            <a:ext cx="3406330" cy="738664"/>
          </a:xfrm>
          <a:prstGeom prst="rect">
            <a:avLst/>
          </a:prstGeom>
          <a:noFill/>
        </p:spPr>
        <p:txBody>
          <a:bodyPr wrap="square" rtlCol="0">
            <a:spAutoFit/>
          </a:bodyPr>
          <a:lstStyle/>
          <a:p>
            <a:pPr algn="ctr"/>
            <a:r>
              <a:rPr lang="en-US" sz="1400" b="1" dirty="0"/>
              <a:t>Shamneesh Sharma</a:t>
            </a:r>
          </a:p>
          <a:p>
            <a:pPr algn="ctr"/>
            <a:r>
              <a:rPr lang="en-US" sz="1400" dirty="0"/>
              <a:t>Head of the Department: UpGrad Campus, Lovely Professional University</a:t>
            </a:r>
            <a:endParaRPr lang="en-AE" sz="1400" dirty="0"/>
          </a:p>
        </p:txBody>
      </p:sp>
      <p:sp>
        <p:nvSpPr>
          <p:cNvPr id="18" name="TextBox 17">
            <a:extLst>
              <a:ext uri="{FF2B5EF4-FFF2-40B4-BE49-F238E27FC236}">
                <a16:creationId xmlns:a16="http://schemas.microsoft.com/office/drawing/2014/main" id="{1B480CD7-F692-6B0C-2D08-7A73C2CB5C04}"/>
              </a:ext>
            </a:extLst>
          </p:cNvPr>
          <p:cNvSpPr txBox="1"/>
          <p:nvPr/>
        </p:nvSpPr>
        <p:spPr>
          <a:xfrm>
            <a:off x="290400" y="3102213"/>
            <a:ext cx="2667000" cy="738664"/>
          </a:xfrm>
          <a:prstGeom prst="rect">
            <a:avLst/>
          </a:prstGeom>
          <a:noFill/>
        </p:spPr>
        <p:txBody>
          <a:bodyPr wrap="square" rtlCol="0">
            <a:spAutoFit/>
          </a:bodyPr>
          <a:lstStyle/>
          <a:p>
            <a:pPr algn="ctr"/>
            <a:r>
              <a:rPr lang="en-US" sz="1400" b="1" dirty="0"/>
              <a:t>Shubham Sony</a:t>
            </a:r>
          </a:p>
          <a:p>
            <a:pPr algn="ctr"/>
            <a:r>
              <a:rPr lang="en-US" sz="1400" dirty="0"/>
              <a:t>Student at </a:t>
            </a:r>
          </a:p>
          <a:p>
            <a:pPr algn="ctr"/>
            <a:r>
              <a:rPr lang="en-US" sz="1400" dirty="0"/>
              <a:t>Lovely Professional University</a:t>
            </a:r>
            <a:endParaRPr lang="en-AE" sz="1400" dirty="0"/>
          </a:p>
        </p:txBody>
      </p:sp>
      <p:sp>
        <p:nvSpPr>
          <p:cNvPr id="19" name="TextBox 18">
            <a:extLst>
              <a:ext uri="{FF2B5EF4-FFF2-40B4-BE49-F238E27FC236}">
                <a16:creationId xmlns:a16="http://schemas.microsoft.com/office/drawing/2014/main" id="{E94D1DD5-356C-6D98-678B-F4DEE1459A39}"/>
              </a:ext>
            </a:extLst>
          </p:cNvPr>
          <p:cNvSpPr txBox="1"/>
          <p:nvPr/>
        </p:nvSpPr>
        <p:spPr>
          <a:xfrm>
            <a:off x="3238500" y="3102213"/>
            <a:ext cx="2667000" cy="738664"/>
          </a:xfrm>
          <a:prstGeom prst="rect">
            <a:avLst/>
          </a:prstGeom>
          <a:noFill/>
        </p:spPr>
        <p:txBody>
          <a:bodyPr wrap="square" rtlCol="0">
            <a:spAutoFit/>
          </a:bodyPr>
          <a:lstStyle/>
          <a:p>
            <a:pPr algn="ctr"/>
            <a:r>
              <a:rPr lang="en-US" sz="1400" b="1" dirty="0"/>
              <a:t>Arjun Lande</a:t>
            </a:r>
          </a:p>
          <a:p>
            <a:pPr algn="ctr"/>
            <a:r>
              <a:rPr lang="en-US" sz="1400" dirty="0"/>
              <a:t>Student at </a:t>
            </a:r>
          </a:p>
          <a:p>
            <a:pPr algn="ctr"/>
            <a:r>
              <a:rPr lang="en-US" sz="1400" dirty="0"/>
              <a:t>Lovely Professional University</a:t>
            </a:r>
            <a:endParaRPr lang="en-AE" sz="1400" dirty="0"/>
          </a:p>
        </p:txBody>
      </p:sp>
      <p:sp>
        <p:nvSpPr>
          <p:cNvPr id="20" name="TextBox 19">
            <a:extLst>
              <a:ext uri="{FF2B5EF4-FFF2-40B4-BE49-F238E27FC236}">
                <a16:creationId xmlns:a16="http://schemas.microsoft.com/office/drawing/2014/main" id="{F7479B1E-62FB-5422-8F6C-71975EC0C260}"/>
              </a:ext>
            </a:extLst>
          </p:cNvPr>
          <p:cNvSpPr txBox="1"/>
          <p:nvPr/>
        </p:nvSpPr>
        <p:spPr>
          <a:xfrm>
            <a:off x="5925919" y="3102213"/>
            <a:ext cx="3124200" cy="738664"/>
          </a:xfrm>
          <a:prstGeom prst="rect">
            <a:avLst/>
          </a:prstGeom>
          <a:noFill/>
        </p:spPr>
        <p:txBody>
          <a:bodyPr wrap="square" rtlCol="0">
            <a:spAutoFit/>
          </a:bodyPr>
          <a:lstStyle/>
          <a:p>
            <a:pPr algn="ctr"/>
            <a:r>
              <a:rPr lang="en-US" sz="1400" b="1" dirty="0"/>
              <a:t>Ankur Banerjee</a:t>
            </a:r>
          </a:p>
          <a:p>
            <a:pPr algn="ctr"/>
            <a:r>
              <a:rPr lang="en-US" sz="1400" dirty="0"/>
              <a:t>Student at </a:t>
            </a:r>
          </a:p>
          <a:p>
            <a:pPr algn="ctr"/>
            <a:r>
              <a:rPr lang="en-US" sz="1400" dirty="0"/>
              <a:t>Lovely Professional University</a:t>
            </a:r>
            <a:endParaRPr lang="en-AE" sz="1400" dirty="0"/>
          </a:p>
        </p:txBody>
      </p:sp>
    </p:spTree>
    <p:extLst>
      <p:ext uri="{BB962C8B-B14F-4D97-AF65-F5344CB8AC3E}">
        <p14:creationId xmlns:p14="http://schemas.microsoft.com/office/powerpoint/2010/main" val="114945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ppt_x"/>
                                          </p:val>
                                        </p:tav>
                                        <p:tav tm="100000">
                                          <p:val>
                                            <p:strVal val="#ppt_x"/>
                                          </p:val>
                                        </p:tav>
                                      </p:tavLst>
                                    </p:anim>
                                    <p:anim calcmode="lin" valueType="num">
                                      <p:cBhvr additive="base">
                                        <p:cTn id="24" dur="10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1000" fill="hold"/>
                                        <p:tgtEl>
                                          <p:spTgt spid="20"/>
                                        </p:tgtEl>
                                        <p:attrNameLst>
                                          <p:attrName>ppt_x</p:attrName>
                                        </p:attrNameLst>
                                      </p:cBhvr>
                                      <p:tavLst>
                                        <p:tav tm="0">
                                          <p:val>
                                            <p:strVal val="#ppt_x"/>
                                          </p:val>
                                        </p:tav>
                                        <p:tav tm="100000">
                                          <p:val>
                                            <p:strVal val="#ppt_x"/>
                                          </p:val>
                                        </p:tav>
                                      </p:tavLst>
                                    </p:anim>
                                    <p:anim calcmode="lin" valueType="num">
                                      <p:cBhvr additive="base">
                                        <p:cTn id="28" dur="10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000" fill="hold"/>
                                        <p:tgtEl>
                                          <p:spTgt spid="7"/>
                                        </p:tgtEl>
                                        <p:attrNameLst>
                                          <p:attrName>ppt_x</p:attrName>
                                        </p:attrNameLst>
                                      </p:cBhvr>
                                      <p:tavLst>
                                        <p:tav tm="0">
                                          <p:val>
                                            <p:strVal val="#ppt_x"/>
                                          </p:val>
                                        </p:tav>
                                        <p:tav tm="100000">
                                          <p:val>
                                            <p:strVal val="#ppt_x"/>
                                          </p:val>
                                        </p:tav>
                                      </p:tavLst>
                                    </p:anim>
                                    <p:anim calcmode="lin" valueType="num">
                                      <p:cBhvr additive="base">
                                        <p:cTn id="32" dur="10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1000" fill="hold"/>
                                        <p:tgtEl>
                                          <p:spTgt spid="3"/>
                                        </p:tgtEl>
                                        <p:attrNameLst>
                                          <p:attrName>ppt_x</p:attrName>
                                        </p:attrNameLst>
                                      </p:cBhvr>
                                      <p:tavLst>
                                        <p:tav tm="0">
                                          <p:val>
                                            <p:strVal val="#ppt_x"/>
                                          </p:val>
                                        </p:tav>
                                        <p:tav tm="100000">
                                          <p:val>
                                            <p:strVal val="#ppt_x"/>
                                          </p:val>
                                        </p:tav>
                                      </p:tavLst>
                                    </p:anim>
                                    <p:anim calcmode="lin" valueType="num">
                                      <p:cBhvr additive="base">
                                        <p:cTn id="36" dur="10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1000" fill="hold"/>
                                        <p:tgtEl>
                                          <p:spTgt spid="16"/>
                                        </p:tgtEl>
                                        <p:attrNameLst>
                                          <p:attrName>ppt_x</p:attrName>
                                        </p:attrNameLst>
                                      </p:cBhvr>
                                      <p:tavLst>
                                        <p:tav tm="0">
                                          <p:val>
                                            <p:strVal val="#ppt_x"/>
                                          </p:val>
                                        </p:tav>
                                        <p:tav tm="100000">
                                          <p:val>
                                            <p:strVal val="#ppt_x"/>
                                          </p:val>
                                        </p:tav>
                                      </p:tavLst>
                                    </p:anim>
                                    <p:anim calcmode="lin" valueType="num">
                                      <p:cBhvr additive="base">
                                        <p:cTn id="40" dur="10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1000" fill="hold"/>
                                        <p:tgtEl>
                                          <p:spTgt spid="17"/>
                                        </p:tgtEl>
                                        <p:attrNameLst>
                                          <p:attrName>ppt_x</p:attrName>
                                        </p:attrNameLst>
                                      </p:cBhvr>
                                      <p:tavLst>
                                        <p:tav tm="0">
                                          <p:val>
                                            <p:strVal val="#ppt_x"/>
                                          </p:val>
                                        </p:tav>
                                        <p:tav tm="100000">
                                          <p:val>
                                            <p:strVal val="#ppt_x"/>
                                          </p:val>
                                        </p:tav>
                                      </p:tavLst>
                                    </p:anim>
                                    <p:anim calcmode="lin" valueType="num">
                                      <p:cBhvr additive="base">
                                        <p:cTn id="4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DC8F6-A3AB-656C-86EF-72B6AC2D65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7F1F1-F108-CF95-5192-3D08B2697463}"/>
              </a:ext>
            </a:extLst>
          </p:cNvPr>
          <p:cNvSpPr>
            <a:spLocks noGrp="1"/>
          </p:cNvSpPr>
          <p:nvPr>
            <p:ph type="title"/>
          </p:nvPr>
        </p:nvSpPr>
        <p:spPr>
          <a:xfrm>
            <a:off x="0" y="0"/>
            <a:ext cx="9144000" cy="900000"/>
          </a:xfrm>
          <a:solidFill>
            <a:srgbClr val="092034"/>
          </a:solidFill>
        </p:spPr>
        <p:txBody>
          <a:bodyPr>
            <a:normAutofit/>
          </a:bodyPr>
          <a:lstStyle/>
          <a:p>
            <a:pPr algn="l"/>
            <a:r>
              <a:rPr lang="en-US" sz="4200" b="1" dirty="0">
                <a:solidFill>
                  <a:schemeClr val="bg1"/>
                </a:solidFill>
                <a:latin typeface="Arial" pitchFamily="34" charset="0"/>
                <a:cs typeface="Arial" pitchFamily="34" charset="0"/>
              </a:rPr>
              <a:t> </a:t>
            </a:r>
            <a:endParaRPr lang="en-IN" sz="4200" b="1" dirty="0">
              <a:solidFill>
                <a:schemeClr val="bg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50701D16-1246-B513-736F-BAFEF5822D45}"/>
              </a:ext>
            </a:extLst>
          </p:cNvPr>
          <p:cNvSpPr>
            <a:spLocks noGrp="1"/>
          </p:cNvSpPr>
          <p:nvPr>
            <p:ph idx="1"/>
          </p:nvPr>
        </p:nvSpPr>
        <p:spPr>
          <a:xfrm>
            <a:off x="0" y="914399"/>
            <a:ext cx="9144000" cy="5616000"/>
          </a:xfrm>
        </p:spPr>
        <p:txBody>
          <a:bodyPr>
            <a:normAutofit/>
          </a:bodyPr>
          <a:lstStyle/>
          <a:p>
            <a:pPr marL="22860" indent="0" algn="ctr">
              <a:spcBef>
                <a:spcPts val="0"/>
              </a:spcBef>
              <a:buNone/>
            </a:pPr>
            <a:endParaRPr lang="en-US" sz="4000" b="1" i="1" dirty="0">
              <a:latin typeface="Arial" pitchFamily="34" charset="0"/>
              <a:cs typeface="Arial" pitchFamily="34" charset="0"/>
            </a:endParaRPr>
          </a:p>
          <a:p>
            <a:pPr marL="22860" indent="0" algn="ctr">
              <a:spcBef>
                <a:spcPts val="0"/>
              </a:spcBef>
              <a:buNone/>
            </a:pPr>
            <a:endParaRPr lang="en-US" sz="4000" b="1" i="1" dirty="0">
              <a:latin typeface="Arial" pitchFamily="34" charset="0"/>
              <a:cs typeface="Arial" pitchFamily="34" charset="0"/>
            </a:endParaRPr>
          </a:p>
          <a:p>
            <a:pPr marL="22860" indent="0" algn="ctr">
              <a:spcBef>
                <a:spcPts val="0"/>
              </a:spcBef>
              <a:buNone/>
            </a:pPr>
            <a:r>
              <a:rPr lang="en-US" sz="4000" b="1" i="1" dirty="0">
                <a:latin typeface="Arial" pitchFamily="34" charset="0"/>
                <a:cs typeface="Arial" pitchFamily="34" charset="0"/>
              </a:rPr>
              <a:t>…QA…</a:t>
            </a:r>
          </a:p>
          <a:p>
            <a:pPr marL="22860" indent="0" algn="ctr">
              <a:spcBef>
                <a:spcPts val="0"/>
              </a:spcBef>
              <a:buNone/>
            </a:pPr>
            <a:endParaRPr lang="en-US" sz="4000" b="1" i="1" dirty="0">
              <a:latin typeface="Arial" pitchFamily="34" charset="0"/>
              <a:cs typeface="Arial" pitchFamily="34" charset="0"/>
            </a:endParaRPr>
          </a:p>
          <a:p>
            <a:pPr marL="22860" indent="0" algn="ctr">
              <a:spcBef>
                <a:spcPts val="0"/>
              </a:spcBef>
              <a:buNone/>
            </a:pPr>
            <a:r>
              <a:rPr lang="en-US" sz="4000" b="1" i="1" dirty="0">
                <a:latin typeface="Arial" pitchFamily="34" charset="0"/>
                <a:cs typeface="Arial" pitchFamily="34" charset="0"/>
              </a:rPr>
              <a:t>…Thank you…</a:t>
            </a:r>
          </a:p>
        </p:txBody>
      </p:sp>
      <p:sp>
        <p:nvSpPr>
          <p:cNvPr id="4" name="Title 1">
            <a:extLst>
              <a:ext uri="{FF2B5EF4-FFF2-40B4-BE49-F238E27FC236}">
                <a16:creationId xmlns:a16="http://schemas.microsoft.com/office/drawing/2014/main" id="{B76264F7-22DB-92AF-4408-7C4536348ED9}"/>
              </a:ext>
            </a:extLst>
          </p:cNvPr>
          <p:cNvSpPr txBox="1">
            <a:spLocks/>
          </p:cNvSpPr>
          <p:nvPr/>
        </p:nvSpPr>
        <p:spPr>
          <a:xfrm>
            <a:off x="0" y="6570000"/>
            <a:ext cx="9144000" cy="288000"/>
          </a:xfrm>
          <a:prstGeom prst="rect">
            <a:avLst/>
          </a:prstGeom>
          <a:solidFill>
            <a:srgbClr val="092034"/>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5" name="Footer Placeholder 4">
            <a:extLst>
              <a:ext uri="{FF2B5EF4-FFF2-40B4-BE49-F238E27FC236}">
                <a16:creationId xmlns:a16="http://schemas.microsoft.com/office/drawing/2014/main" id="{4564C0E1-BE29-E990-0449-8AF672FF9A88}"/>
              </a:ext>
            </a:extLst>
          </p:cNvPr>
          <p:cNvSpPr>
            <a:spLocks noGrp="1"/>
          </p:cNvSpPr>
          <p:nvPr>
            <p:ph type="ftr" sz="quarter" idx="11"/>
          </p:nvPr>
        </p:nvSpPr>
        <p:spPr>
          <a:xfrm>
            <a:off x="0" y="6570000"/>
            <a:ext cx="1800000" cy="288000"/>
          </a:xfrm>
        </p:spPr>
        <p:txBody>
          <a:bodyPr/>
          <a:lstStyle/>
          <a:p>
            <a:pPr algn="l"/>
            <a:r>
              <a:rPr lang="en-US" b="1">
                <a:solidFill>
                  <a:schemeClr val="bg1"/>
                </a:solidFill>
                <a:latin typeface="Arial" pitchFamily="34" charset="0"/>
                <a:cs typeface="Arial" pitchFamily="34" charset="0"/>
              </a:rPr>
              <a:t>SENNET - 2025</a:t>
            </a:r>
            <a:endParaRPr lang="en-US" b="1" dirty="0">
              <a:solidFill>
                <a:schemeClr val="bg1"/>
              </a:solidFill>
              <a:latin typeface="Arial" pitchFamily="34" charset="0"/>
              <a:cs typeface="Arial" pitchFamily="34" charset="0"/>
            </a:endParaRPr>
          </a:p>
        </p:txBody>
      </p:sp>
      <p:sp>
        <p:nvSpPr>
          <p:cNvPr id="6" name="Slide Number Placeholder 5">
            <a:extLst>
              <a:ext uri="{FF2B5EF4-FFF2-40B4-BE49-F238E27FC236}">
                <a16:creationId xmlns:a16="http://schemas.microsoft.com/office/drawing/2014/main" id="{F0AF5E24-BF95-EC12-5FDF-C82E5445B852}"/>
              </a:ext>
            </a:extLst>
          </p:cNvPr>
          <p:cNvSpPr>
            <a:spLocks noGrp="1"/>
          </p:cNvSpPr>
          <p:nvPr>
            <p:ph type="sldNum" sz="quarter" idx="12"/>
          </p:nvPr>
        </p:nvSpPr>
        <p:spPr>
          <a:xfrm>
            <a:off x="7010400" y="6570000"/>
            <a:ext cx="2133600" cy="288000"/>
          </a:xfrm>
        </p:spPr>
        <p:txBody>
          <a:bodyPr/>
          <a:lstStyle/>
          <a:p>
            <a:fld id="{B6F15528-21DE-4FAA-801E-634DDDAF4B2B}" type="slidenum">
              <a:rPr lang="en-US" b="1" smtClean="0">
                <a:solidFill>
                  <a:schemeClr val="bg1"/>
                </a:solidFill>
                <a:latin typeface="Arial" pitchFamily="34" charset="0"/>
                <a:cs typeface="Arial" pitchFamily="34" charset="0"/>
              </a:rPr>
              <a:pPr/>
              <a:t>23</a:t>
            </a:fld>
            <a:endParaRPr lang="en-US" b="1">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563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0000"/>
          </a:xfrm>
          <a:solidFill>
            <a:srgbClr val="092034"/>
          </a:solidFill>
        </p:spPr>
        <p:txBody>
          <a:bodyPr>
            <a:normAutofit/>
          </a:bodyPr>
          <a:lstStyle/>
          <a:p>
            <a:pPr algn="l"/>
            <a:r>
              <a:rPr lang="en-US" sz="4200" b="1" dirty="0">
                <a:solidFill>
                  <a:schemeClr val="bg1"/>
                </a:solidFill>
                <a:latin typeface="Arial" pitchFamily="34" charset="0"/>
                <a:cs typeface="Arial" pitchFamily="34" charset="0"/>
              </a:rPr>
              <a:t>Introduction</a:t>
            </a:r>
            <a:endParaRPr lang="en-IN" sz="4200" b="1" dirty="0">
              <a:solidFill>
                <a:schemeClr val="bg1"/>
              </a:solidFill>
              <a:latin typeface="Arial" pitchFamily="34" charset="0"/>
              <a:cs typeface="Arial" pitchFamily="34" charset="0"/>
            </a:endParaRPr>
          </a:p>
        </p:txBody>
      </p:sp>
      <p:sp>
        <p:nvSpPr>
          <p:cNvPr id="3" name="Content Placeholder 2"/>
          <p:cNvSpPr>
            <a:spLocks noGrp="1"/>
          </p:cNvSpPr>
          <p:nvPr>
            <p:ph idx="1"/>
          </p:nvPr>
        </p:nvSpPr>
        <p:spPr>
          <a:xfrm>
            <a:off x="0" y="914399"/>
            <a:ext cx="9144000" cy="5616000"/>
          </a:xfrm>
        </p:spPr>
        <p:txBody>
          <a:bodyPr>
            <a:normAutofit/>
          </a:bodyPr>
          <a:lstStyle/>
          <a:p>
            <a:pPr marL="365760" algn="just">
              <a:lnSpc>
                <a:spcPct val="150000"/>
              </a:lnSpc>
              <a:spcBef>
                <a:spcPts val="0"/>
              </a:spcBef>
            </a:pPr>
            <a:r>
              <a:rPr lang="en-US" sz="2400" dirty="0">
                <a:latin typeface="Cambria" panose="02040503050406030204" pitchFamily="18" charset="0"/>
                <a:ea typeface="Cambria" panose="02040503050406030204" pitchFamily="18" charset="0"/>
                <a:cs typeface="Arial" pitchFamily="34" charset="0"/>
              </a:rPr>
              <a:t>Background </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Over </a:t>
            </a:r>
            <a:r>
              <a:rPr lang="en-US" sz="2000" b="1" dirty="0">
                <a:latin typeface="Cambria" panose="02040503050406030204" pitchFamily="18" charset="0"/>
                <a:ea typeface="Cambria" panose="02040503050406030204" pitchFamily="18" charset="0"/>
                <a:cs typeface="Arial" pitchFamily="34" charset="0"/>
              </a:rPr>
              <a:t>63 million people </a:t>
            </a:r>
            <a:r>
              <a:rPr lang="en-US" sz="2000" dirty="0">
                <a:latin typeface="Cambria" panose="02040503050406030204" pitchFamily="18" charset="0"/>
                <a:ea typeface="Cambria" panose="02040503050406030204" pitchFamily="18" charset="0"/>
                <a:cs typeface="Arial" pitchFamily="34" charset="0"/>
              </a:rPr>
              <a:t>in India suffer from </a:t>
            </a:r>
            <a:r>
              <a:rPr lang="en-US" sz="2000" b="1" dirty="0">
                <a:latin typeface="Cambria" panose="02040503050406030204" pitchFamily="18" charset="0"/>
                <a:ea typeface="Cambria" panose="02040503050406030204" pitchFamily="18" charset="0"/>
                <a:cs typeface="Arial" pitchFamily="34" charset="0"/>
              </a:rPr>
              <a:t>hearing loss</a:t>
            </a:r>
            <a:r>
              <a:rPr lang="en-US" sz="2000" dirty="0">
                <a:latin typeface="Cambria" panose="02040503050406030204" pitchFamily="18" charset="0"/>
                <a:ea typeface="Cambria" panose="02040503050406030204" pitchFamily="18" charset="0"/>
                <a:cs typeface="Arial" pitchFamily="34" charset="0"/>
              </a:rPr>
              <a:t>, making communication a significant challenge.</a:t>
            </a:r>
          </a:p>
          <a:p>
            <a:pPr marL="765810" lvl="1" algn="just">
              <a:spcBef>
                <a:spcPts val="0"/>
              </a:spcBef>
            </a:pPr>
            <a:r>
              <a:rPr lang="en-US" sz="2000" b="1" dirty="0">
                <a:latin typeface="Cambria" panose="02040503050406030204" pitchFamily="18" charset="0"/>
                <a:ea typeface="Cambria" panose="02040503050406030204" pitchFamily="18" charset="0"/>
                <a:cs typeface="Arial" pitchFamily="34" charset="0"/>
              </a:rPr>
              <a:t>Indian Sign Language (ISL)</a:t>
            </a:r>
            <a:r>
              <a:rPr lang="en-US" sz="2000" dirty="0">
                <a:latin typeface="Cambria" panose="02040503050406030204" pitchFamily="18" charset="0"/>
                <a:ea typeface="Cambria" panose="02040503050406030204" pitchFamily="18" charset="0"/>
                <a:cs typeface="Arial" pitchFamily="34" charset="0"/>
              </a:rPr>
              <a:t> is used by the deaf-mute community but is not widely understood by the general public.</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Multiple regional sign language variants further complicate communication.</a:t>
            </a:r>
          </a:p>
          <a:p>
            <a:pPr marL="365760" algn="just">
              <a:lnSpc>
                <a:spcPct val="150000"/>
              </a:lnSpc>
              <a:spcBef>
                <a:spcPts val="0"/>
              </a:spcBef>
            </a:pPr>
            <a:r>
              <a:rPr lang="en-US" sz="2400" dirty="0">
                <a:latin typeface="Cambria" panose="02040503050406030204" pitchFamily="18" charset="0"/>
                <a:ea typeface="Cambria" panose="02040503050406030204" pitchFamily="18" charset="0"/>
                <a:cs typeface="Arial" pitchFamily="34" charset="0"/>
              </a:rPr>
              <a:t>Motivation for work </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Existing solutions mainly support </a:t>
            </a:r>
            <a:r>
              <a:rPr lang="en-US" sz="2000" b="1" dirty="0">
                <a:latin typeface="Cambria" panose="02040503050406030204" pitchFamily="18" charset="0"/>
                <a:ea typeface="Cambria" panose="02040503050406030204" pitchFamily="18" charset="0"/>
                <a:cs typeface="Arial" pitchFamily="34" charset="0"/>
              </a:rPr>
              <a:t>ASL</a:t>
            </a:r>
            <a:r>
              <a:rPr lang="en-US" sz="2000" dirty="0">
                <a:latin typeface="Cambria" panose="02040503050406030204" pitchFamily="18" charset="0"/>
                <a:ea typeface="Cambria" panose="02040503050406030204" pitchFamily="18" charset="0"/>
                <a:cs typeface="Arial" pitchFamily="34" charset="0"/>
              </a:rPr>
              <a:t>, not </a:t>
            </a:r>
            <a:r>
              <a:rPr lang="en-US" sz="2000" b="1" dirty="0">
                <a:latin typeface="Cambria" panose="02040503050406030204" pitchFamily="18" charset="0"/>
                <a:ea typeface="Cambria" panose="02040503050406030204" pitchFamily="18" charset="0"/>
                <a:cs typeface="Arial" pitchFamily="34" charset="0"/>
              </a:rPr>
              <a:t>ISL</a:t>
            </a:r>
            <a:r>
              <a:rPr lang="en-US" sz="2000" dirty="0">
                <a:latin typeface="Cambria" panose="02040503050406030204" pitchFamily="18" charset="0"/>
                <a:ea typeface="Cambria" panose="02040503050406030204" pitchFamily="18" charset="0"/>
                <a:cs typeface="Arial" pitchFamily="34" charset="0"/>
              </a:rPr>
              <a:t>.</a:t>
            </a:r>
          </a:p>
          <a:p>
            <a:pPr marL="765810" lvl="1" algn="just">
              <a:spcBef>
                <a:spcPts val="0"/>
              </a:spcBef>
            </a:pPr>
            <a:r>
              <a:rPr lang="en-US" sz="2000" b="1" dirty="0">
                <a:latin typeface="Cambria" panose="02040503050406030204" pitchFamily="18" charset="0"/>
                <a:ea typeface="Cambria" panose="02040503050406030204" pitchFamily="18" charset="0"/>
                <a:cs typeface="Arial" pitchFamily="34" charset="0"/>
              </a:rPr>
              <a:t>Glove-based systems </a:t>
            </a:r>
            <a:r>
              <a:rPr lang="en-US" sz="2000" dirty="0">
                <a:latin typeface="Cambria" panose="02040503050406030204" pitchFamily="18" charset="0"/>
                <a:ea typeface="Cambria" panose="02040503050406030204" pitchFamily="18" charset="0"/>
                <a:cs typeface="Arial" pitchFamily="34" charset="0"/>
              </a:rPr>
              <a:t>are expensive and </a:t>
            </a:r>
            <a:r>
              <a:rPr lang="en-US" sz="2000" b="1" dirty="0">
                <a:latin typeface="Cambria" panose="02040503050406030204" pitchFamily="18" charset="0"/>
                <a:ea typeface="Cambria" panose="02040503050406030204" pitchFamily="18" charset="0"/>
                <a:cs typeface="Arial" pitchFamily="34" charset="0"/>
              </a:rPr>
              <a:t>non-portable</a:t>
            </a:r>
            <a:r>
              <a:rPr lang="en-US" sz="2000" dirty="0">
                <a:latin typeface="Cambria" panose="02040503050406030204" pitchFamily="18" charset="0"/>
                <a:ea typeface="Cambria" panose="02040503050406030204" pitchFamily="18" charset="0"/>
                <a:cs typeface="Arial" pitchFamily="34" charset="0"/>
              </a:rPr>
              <a:t>.</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Need a </a:t>
            </a:r>
            <a:r>
              <a:rPr lang="en-US" sz="2000" b="1" dirty="0">
                <a:latin typeface="Cambria" panose="02040503050406030204" pitchFamily="18" charset="0"/>
                <a:ea typeface="Cambria" panose="02040503050406030204" pitchFamily="18" charset="0"/>
                <a:cs typeface="Arial" pitchFamily="34" charset="0"/>
              </a:rPr>
              <a:t>real-time, low-cost </a:t>
            </a:r>
            <a:r>
              <a:rPr lang="en-US" sz="2000" dirty="0">
                <a:latin typeface="Cambria" panose="02040503050406030204" pitchFamily="18" charset="0"/>
                <a:ea typeface="Cambria" panose="02040503050406030204" pitchFamily="18" charset="0"/>
                <a:cs typeface="Arial" pitchFamily="34" charset="0"/>
              </a:rPr>
              <a:t>ISL recognition system.</a:t>
            </a:r>
          </a:p>
          <a:p>
            <a:pPr marL="365760" algn="just">
              <a:lnSpc>
                <a:spcPct val="150000"/>
              </a:lnSpc>
              <a:spcBef>
                <a:spcPts val="0"/>
              </a:spcBef>
            </a:pPr>
            <a:r>
              <a:rPr lang="en-US" sz="2400" dirty="0">
                <a:latin typeface="Cambria" panose="02040503050406030204" pitchFamily="18" charset="0"/>
                <a:ea typeface="Cambria" panose="02040503050406030204" pitchFamily="18" charset="0"/>
                <a:cs typeface="Arial" pitchFamily="34" charset="0"/>
              </a:rPr>
              <a:t>Research problem statement</a:t>
            </a:r>
          </a:p>
          <a:p>
            <a:pPr marL="765810" lvl="1" algn="just">
              <a:spcBef>
                <a:spcPts val="0"/>
              </a:spcBef>
            </a:pPr>
            <a:r>
              <a:rPr lang="en-US" sz="2000" dirty="0">
                <a:latin typeface="Cambria" panose="02040503050406030204" pitchFamily="18" charset="0"/>
                <a:ea typeface="Cambria" panose="02040503050406030204" pitchFamily="18" charset="0"/>
              </a:rPr>
              <a:t>How can we build a </a:t>
            </a:r>
            <a:r>
              <a:rPr lang="en-US" sz="2000" b="1" dirty="0">
                <a:latin typeface="Cambria" panose="02040503050406030204" pitchFamily="18" charset="0"/>
                <a:ea typeface="Cambria" panose="02040503050406030204" pitchFamily="18" charset="0"/>
              </a:rPr>
              <a:t>low-cost</a:t>
            </a:r>
            <a:r>
              <a:rPr lang="en-US" sz="2000" dirty="0">
                <a:latin typeface="Cambria" panose="02040503050406030204" pitchFamily="18" charset="0"/>
                <a:ea typeface="Cambria" panose="02040503050406030204" pitchFamily="18" charset="0"/>
              </a:rPr>
              <a:t>, embedded </a:t>
            </a:r>
            <a:r>
              <a:rPr lang="en-US" sz="2000" b="1" dirty="0">
                <a:latin typeface="Cambria" panose="02040503050406030204" pitchFamily="18" charset="0"/>
                <a:ea typeface="Cambria" panose="02040503050406030204" pitchFamily="18" charset="0"/>
              </a:rPr>
              <a:t>real-time</a:t>
            </a:r>
            <a:r>
              <a:rPr lang="en-US" sz="2000" dirty="0">
                <a:latin typeface="Cambria" panose="02040503050406030204" pitchFamily="18" charset="0"/>
                <a:ea typeface="Cambria" panose="02040503050406030204" pitchFamily="18" charset="0"/>
              </a:rPr>
              <a:t> system to recognize ISL gestures and convert them to speech using computer vision?</a:t>
            </a:r>
            <a:endParaRPr lang="en-US" sz="2000" dirty="0">
              <a:latin typeface="Cambria" panose="02040503050406030204" pitchFamily="18" charset="0"/>
              <a:ea typeface="Cambria" panose="02040503050406030204" pitchFamily="18" charset="0"/>
              <a:cs typeface="Arial" pitchFamily="34" charset="0"/>
            </a:endParaRPr>
          </a:p>
        </p:txBody>
      </p:sp>
      <p:sp>
        <p:nvSpPr>
          <p:cNvPr id="4" name="Title 1"/>
          <p:cNvSpPr txBox="1">
            <a:spLocks/>
          </p:cNvSpPr>
          <p:nvPr/>
        </p:nvSpPr>
        <p:spPr>
          <a:xfrm>
            <a:off x="0" y="6570000"/>
            <a:ext cx="9144000" cy="288000"/>
          </a:xfrm>
          <a:prstGeom prst="rect">
            <a:avLst/>
          </a:prstGeom>
          <a:solidFill>
            <a:srgbClr val="092034"/>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5" name="Footer Placeholder 4"/>
          <p:cNvSpPr>
            <a:spLocks noGrp="1"/>
          </p:cNvSpPr>
          <p:nvPr>
            <p:ph type="ftr" sz="quarter" idx="11"/>
          </p:nvPr>
        </p:nvSpPr>
        <p:spPr>
          <a:xfrm>
            <a:off x="0" y="6570000"/>
            <a:ext cx="1800000" cy="288000"/>
          </a:xfrm>
        </p:spPr>
        <p:txBody>
          <a:bodyPr/>
          <a:lstStyle/>
          <a:p>
            <a:pPr algn="l"/>
            <a:r>
              <a:rPr lang="en-US" b="1" dirty="0">
                <a:solidFill>
                  <a:schemeClr val="bg1"/>
                </a:solidFill>
                <a:latin typeface="Arial" pitchFamily="34" charset="0"/>
                <a:cs typeface="Arial" pitchFamily="34" charset="0"/>
              </a:rPr>
              <a:t>SENNET - 2025</a:t>
            </a:r>
          </a:p>
        </p:txBody>
      </p:sp>
      <p:sp>
        <p:nvSpPr>
          <p:cNvPr id="6" name="Slide Number Placeholder 5"/>
          <p:cNvSpPr>
            <a:spLocks noGrp="1"/>
          </p:cNvSpPr>
          <p:nvPr>
            <p:ph type="sldNum" sz="quarter" idx="12"/>
          </p:nvPr>
        </p:nvSpPr>
        <p:spPr>
          <a:xfrm>
            <a:off x="7010400" y="6570000"/>
            <a:ext cx="2133600" cy="288000"/>
          </a:xfrm>
        </p:spPr>
        <p:txBody>
          <a:bodyPr/>
          <a:lstStyle/>
          <a:p>
            <a:fld id="{B6F15528-21DE-4FAA-801E-634DDDAF4B2B}" type="slidenum">
              <a:rPr lang="en-US" b="1" smtClean="0">
                <a:solidFill>
                  <a:schemeClr val="bg1"/>
                </a:solidFill>
                <a:latin typeface="Arial" pitchFamily="34" charset="0"/>
                <a:cs typeface="Arial" pitchFamily="34" charset="0"/>
              </a:rPr>
              <a:pPr/>
              <a:t>3</a:t>
            </a:fld>
            <a:endParaRPr lang="en-US"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41554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10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10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10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3E042-A889-7513-96B8-79ABD85A27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050295-F189-948E-A10A-7913282B2CF8}"/>
              </a:ext>
            </a:extLst>
          </p:cNvPr>
          <p:cNvSpPr>
            <a:spLocks noGrp="1"/>
          </p:cNvSpPr>
          <p:nvPr>
            <p:ph type="title"/>
          </p:nvPr>
        </p:nvSpPr>
        <p:spPr>
          <a:xfrm>
            <a:off x="0" y="0"/>
            <a:ext cx="9144000" cy="900000"/>
          </a:xfrm>
          <a:solidFill>
            <a:srgbClr val="092034"/>
          </a:solidFill>
        </p:spPr>
        <p:txBody>
          <a:bodyPr>
            <a:normAutofit/>
          </a:bodyPr>
          <a:lstStyle/>
          <a:p>
            <a:pPr algn="l"/>
            <a:r>
              <a:rPr lang="en-US" sz="4200" b="1" dirty="0">
                <a:solidFill>
                  <a:schemeClr val="bg1"/>
                </a:solidFill>
                <a:latin typeface="Arial" pitchFamily="34" charset="0"/>
                <a:cs typeface="Arial" pitchFamily="34" charset="0"/>
              </a:rPr>
              <a:t>Introduction</a:t>
            </a:r>
            <a:endParaRPr lang="en-IN" sz="4200" b="1" dirty="0">
              <a:solidFill>
                <a:schemeClr val="bg1"/>
              </a:solidFill>
              <a:latin typeface="Arial" pitchFamily="34" charset="0"/>
              <a:cs typeface="Arial" pitchFamily="34" charset="0"/>
            </a:endParaRPr>
          </a:p>
        </p:txBody>
      </p:sp>
      <p:sp>
        <p:nvSpPr>
          <p:cNvPr id="4" name="Title 1">
            <a:extLst>
              <a:ext uri="{FF2B5EF4-FFF2-40B4-BE49-F238E27FC236}">
                <a16:creationId xmlns:a16="http://schemas.microsoft.com/office/drawing/2014/main" id="{09666A74-D882-55E9-F790-00CAEAA86563}"/>
              </a:ext>
            </a:extLst>
          </p:cNvPr>
          <p:cNvSpPr txBox="1">
            <a:spLocks/>
          </p:cNvSpPr>
          <p:nvPr/>
        </p:nvSpPr>
        <p:spPr>
          <a:xfrm>
            <a:off x="0" y="6570000"/>
            <a:ext cx="9144000" cy="288000"/>
          </a:xfrm>
          <a:prstGeom prst="rect">
            <a:avLst/>
          </a:prstGeom>
          <a:solidFill>
            <a:srgbClr val="092034"/>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5" name="Footer Placeholder 4">
            <a:extLst>
              <a:ext uri="{FF2B5EF4-FFF2-40B4-BE49-F238E27FC236}">
                <a16:creationId xmlns:a16="http://schemas.microsoft.com/office/drawing/2014/main" id="{2F366EE7-BFBB-BE39-2233-C64DFD92B030}"/>
              </a:ext>
            </a:extLst>
          </p:cNvPr>
          <p:cNvSpPr>
            <a:spLocks noGrp="1"/>
          </p:cNvSpPr>
          <p:nvPr>
            <p:ph type="ftr" sz="quarter" idx="11"/>
          </p:nvPr>
        </p:nvSpPr>
        <p:spPr>
          <a:xfrm>
            <a:off x="0" y="6570000"/>
            <a:ext cx="1800000" cy="288000"/>
          </a:xfrm>
        </p:spPr>
        <p:txBody>
          <a:bodyPr/>
          <a:lstStyle/>
          <a:p>
            <a:pPr algn="l"/>
            <a:r>
              <a:rPr lang="en-US" b="1" dirty="0">
                <a:solidFill>
                  <a:schemeClr val="bg1"/>
                </a:solidFill>
                <a:latin typeface="Arial" pitchFamily="34" charset="0"/>
                <a:cs typeface="Arial" pitchFamily="34" charset="0"/>
              </a:rPr>
              <a:t>SENNET - 2025</a:t>
            </a:r>
          </a:p>
        </p:txBody>
      </p:sp>
      <p:sp>
        <p:nvSpPr>
          <p:cNvPr id="6" name="Slide Number Placeholder 5">
            <a:extLst>
              <a:ext uri="{FF2B5EF4-FFF2-40B4-BE49-F238E27FC236}">
                <a16:creationId xmlns:a16="http://schemas.microsoft.com/office/drawing/2014/main" id="{245C20FE-35B6-D44F-A2D0-38F770C60A3F}"/>
              </a:ext>
            </a:extLst>
          </p:cNvPr>
          <p:cNvSpPr>
            <a:spLocks noGrp="1"/>
          </p:cNvSpPr>
          <p:nvPr>
            <p:ph type="sldNum" sz="quarter" idx="12"/>
          </p:nvPr>
        </p:nvSpPr>
        <p:spPr>
          <a:xfrm>
            <a:off x="7010400" y="6570000"/>
            <a:ext cx="2133600" cy="288000"/>
          </a:xfrm>
        </p:spPr>
        <p:txBody>
          <a:bodyPr/>
          <a:lstStyle/>
          <a:p>
            <a:fld id="{B6F15528-21DE-4FAA-801E-634DDDAF4B2B}" type="slidenum">
              <a:rPr lang="en-US" b="1" smtClean="0">
                <a:solidFill>
                  <a:schemeClr val="bg1"/>
                </a:solidFill>
                <a:latin typeface="Arial" pitchFamily="34" charset="0"/>
                <a:cs typeface="Arial" pitchFamily="34" charset="0"/>
              </a:rPr>
              <a:pPr/>
              <a:t>4</a:t>
            </a:fld>
            <a:endParaRPr lang="en-US" b="1" dirty="0">
              <a:solidFill>
                <a:schemeClr val="bg1"/>
              </a:solidFill>
              <a:latin typeface="Arial" pitchFamily="34" charset="0"/>
              <a:cs typeface="Arial" pitchFamily="34" charset="0"/>
            </a:endParaRPr>
          </a:p>
        </p:txBody>
      </p:sp>
      <p:pic>
        <p:nvPicPr>
          <p:cNvPr id="8" name="Picture 7">
            <a:extLst>
              <a:ext uri="{FF2B5EF4-FFF2-40B4-BE49-F238E27FC236}">
                <a16:creationId xmlns:a16="http://schemas.microsoft.com/office/drawing/2014/main" id="{2FD049E8-04DF-0ED7-D23F-3CBBDDD09DF2}"/>
              </a:ext>
            </a:extLst>
          </p:cNvPr>
          <p:cNvPicPr>
            <a:picLocks noChangeAspect="1"/>
          </p:cNvPicPr>
          <p:nvPr/>
        </p:nvPicPr>
        <p:blipFill>
          <a:blip r:embed="rId2" cstate="print">
            <a:extLst>
              <a:ext uri="{28A0092B-C50C-407E-A947-70E740481C1C}">
                <a14:useLocalDpi xmlns:a14="http://schemas.microsoft.com/office/drawing/2010/main" val="0"/>
              </a:ext>
            </a:extLst>
          </a:blip>
          <a:srcRect t="1716" b="4480"/>
          <a:stretch>
            <a:fillRect/>
          </a:stretch>
        </p:blipFill>
        <p:spPr>
          <a:xfrm>
            <a:off x="457200" y="1050090"/>
            <a:ext cx="3657600" cy="4851918"/>
          </a:xfrm>
          <a:prstGeom prst="rect">
            <a:avLst/>
          </a:prstGeom>
          <a:ln w="38100">
            <a:solidFill>
              <a:schemeClr val="tx1"/>
            </a:solidFill>
          </a:ln>
        </p:spPr>
      </p:pic>
      <p:sp>
        <p:nvSpPr>
          <p:cNvPr id="9" name="TextBox 8">
            <a:extLst>
              <a:ext uri="{FF2B5EF4-FFF2-40B4-BE49-F238E27FC236}">
                <a16:creationId xmlns:a16="http://schemas.microsoft.com/office/drawing/2014/main" id="{258A6A76-BBA9-C237-C0A2-707653E77F24}"/>
              </a:ext>
            </a:extLst>
          </p:cNvPr>
          <p:cNvSpPr txBox="1"/>
          <p:nvPr/>
        </p:nvSpPr>
        <p:spPr>
          <a:xfrm>
            <a:off x="4495800" y="1050090"/>
            <a:ext cx="4495800" cy="4093428"/>
          </a:xfrm>
          <a:prstGeom prst="rect">
            <a:avLst/>
          </a:prstGeom>
          <a:noFill/>
        </p:spPr>
        <p:txBody>
          <a:bodyPr wrap="square" rtlCol="0">
            <a:spAutoFit/>
          </a:bodyPr>
          <a:lstStyle/>
          <a:p>
            <a:pPr algn="just"/>
            <a:r>
              <a:rPr lang="en-US" sz="2000" dirty="0">
                <a:latin typeface="Cambria" panose="02040503050406030204" pitchFamily="18" charset="0"/>
                <a:ea typeface="Cambria" panose="02040503050406030204" pitchFamily="18" charset="0"/>
              </a:rPr>
              <a:t>In this study, we utilize </a:t>
            </a:r>
            <a:r>
              <a:rPr lang="en-US" sz="2000" b="1" dirty="0">
                <a:latin typeface="Cambria" panose="02040503050406030204" pitchFamily="18" charset="0"/>
                <a:ea typeface="Cambria" panose="02040503050406030204" pitchFamily="18" charset="0"/>
              </a:rPr>
              <a:t>Indian Sign Language (ISL)</a:t>
            </a:r>
            <a:r>
              <a:rPr lang="en-US" sz="2000" dirty="0">
                <a:latin typeface="Cambria" panose="02040503050406030204" pitchFamily="18" charset="0"/>
                <a:ea typeface="Cambria" panose="02040503050406030204" pitchFamily="18" charset="0"/>
              </a:rPr>
              <a:t> hand gestures that are officially approved by the </a:t>
            </a:r>
            <a:r>
              <a:rPr lang="en-US" sz="2000" b="1" dirty="0">
                <a:latin typeface="Cambria" panose="02040503050406030204" pitchFamily="18" charset="0"/>
                <a:ea typeface="Cambria" panose="02040503050406030204" pitchFamily="18" charset="0"/>
              </a:rPr>
              <a:t>Election Commission of India</a:t>
            </a:r>
            <a:r>
              <a:rPr lang="en-US" sz="2000" dirty="0">
                <a:latin typeface="Cambria" panose="02040503050406030204" pitchFamily="18" charset="0"/>
                <a:ea typeface="Cambria" panose="02040503050406030204" pitchFamily="18" charset="0"/>
              </a:rPr>
              <a:t>. These standardized gestures ensure consistency, authenticity, and relevance, particularly in the context of accessible communication for the hearing and speech impaired during the electoral process. By incorporating these approved gestures, our system aligns with nationally recognized sign language standards.</a:t>
            </a:r>
          </a:p>
        </p:txBody>
      </p:sp>
      <p:sp>
        <p:nvSpPr>
          <p:cNvPr id="10" name="TextBox 9">
            <a:extLst>
              <a:ext uri="{FF2B5EF4-FFF2-40B4-BE49-F238E27FC236}">
                <a16:creationId xmlns:a16="http://schemas.microsoft.com/office/drawing/2014/main" id="{E0BE0EF1-7242-D798-E864-2843A45D5C89}"/>
              </a:ext>
            </a:extLst>
          </p:cNvPr>
          <p:cNvSpPr txBox="1"/>
          <p:nvPr/>
        </p:nvSpPr>
        <p:spPr>
          <a:xfrm>
            <a:off x="457200" y="6019800"/>
            <a:ext cx="7239000"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rPr>
              <a:t>Fig.1. </a:t>
            </a:r>
            <a:r>
              <a:rPr lang="en-US" sz="2000" dirty="0">
                <a:latin typeface="Cambria" panose="02040503050406030204" pitchFamily="18" charset="0"/>
                <a:ea typeface="Cambria" panose="02040503050406030204" pitchFamily="18" charset="0"/>
              </a:rPr>
              <a:t>ISL Alphabets Approved by the Government of India (ECI)</a:t>
            </a:r>
          </a:p>
        </p:txBody>
      </p:sp>
    </p:spTree>
    <p:extLst>
      <p:ext uri="{BB962C8B-B14F-4D97-AF65-F5344CB8AC3E}">
        <p14:creationId xmlns:p14="http://schemas.microsoft.com/office/powerpoint/2010/main" val="239533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fill="hold"/>
                                        <p:tgtEl>
                                          <p:spTgt spid="9"/>
                                        </p:tgtEl>
                                        <p:attrNameLst>
                                          <p:attrName>ppt_x</p:attrName>
                                        </p:attrNameLst>
                                      </p:cBhvr>
                                      <p:tavLst>
                                        <p:tav tm="0">
                                          <p:val>
                                            <p:strVal val="#ppt_x"/>
                                          </p:val>
                                        </p:tav>
                                        <p:tav tm="100000">
                                          <p:val>
                                            <p:strVal val="#ppt_x"/>
                                          </p:val>
                                        </p:tav>
                                      </p:tavLst>
                                    </p:anim>
                                    <p:anim calcmode="lin" valueType="num">
                                      <p:cBhvr additive="base">
                                        <p:cTn id="1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0000"/>
          </a:xfrm>
          <a:solidFill>
            <a:srgbClr val="092034"/>
          </a:solidFill>
        </p:spPr>
        <p:txBody>
          <a:bodyPr>
            <a:normAutofit/>
          </a:bodyPr>
          <a:lstStyle/>
          <a:p>
            <a:pPr algn="l"/>
            <a:r>
              <a:rPr lang="en-US" sz="4200" b="1" dirty="0">
                <a:solidFill>
                  <a:schemeClr val="bg1"/>
                </a:solidFill>
                <a:latin typeface="Arial" pitchFamily="34" charset="0"/>
                <a:cs typeface="Arial" pitchFamily="34" charset="0"/>
              </a:rPr>
              <a:t>Literature Survey</a:t>
            </a:r>
            <a:endParaRPr lang="en-IN" sz="4200" b="1" dirty="0">
              <a:solidFill>
                <a:schemeClr val="bg1"/>
              </a:solidFill>
              <a:latin typeface="Arial" pitchFamily="34" charset="0"/>
              <a:cs typeface="Arial" pitchFamily="34" charset="0"/>
            </a:endParaRPr>
          </a:p>
        </p:txBody>
      </p:sp>
      <p:sp>
        <p:nvSpPr>
          <p:cNvPr id="3" name="Content Placeholder 2"/>
          <p:cNvSpPr>
            <a:spLocks noGrp="1"/>
          </p:cNvSpPr>
          <p:nvPr>
            <p:ph idx="1"/>
          </p:nvPr>
        </p:nvSpPr>
        <p:spPr>
          <a:xfrm>
            <a:off x="0" y="914399"/>
            <a:ext cx="9144000" cy="5616000"/>
          </a:xfrm>
        </p:spPr>
        <p:txBody>
          <a:bodyPr>
            <a:normAutofit/>
          </a:bodyPr>
          <a:lstStyle/>
          <a:p>
            <a:pPr marL="365760" algn="just">
              <a:lnSpc>
                <a:spcPct val="150000"/>
              </a:lnSpc>
              <a:spcBef>
                <a:spcPts val="0"/>
              </a:spcBef>
            </a:pPr>
            <a:r>
              <a:rPr lang="en-US" sz="2400" dirty="0">
                <a:latin typeface="Cambria" panose="02040503050406030204" pitchFamily="18" charset="0"/>
                <a:ea typeface="Cambria" panose="02040503050406030204" pitchFamily="18" charset="0"/>
                <a:cs typeface="Arial" pitchFamily="34" charset="0"/>
              </a:rPr>
              <a:t>Key related works and findings </a:t>
            </a:r>
          </a:p>
          <a:p>
            <a:pPr marL="765810" lvl="1" algn="just">
              <a:spcBef>
                <a:spcPts val="0"/>
              </a:spcBef>
            </a:pPr>
            <a:r>
              <a:rPr lang="en-US" sz="2000" b="1" dirty="0">
                <a:latin typeface="Cambria" panose="02040503050406030204" pitchFamily="18" charset="0"/>
                <a:ea typeface="Cambria" panose="02040503050406030204" pitchFamily="18" charset="0"/>
                <a:cs typeface="Arial" pitchFamily="34" charset="0"/>
              </a:rPr>
              <a:t>ASL</a:t>
            </a:r>
            <a:r>
              <a:rPr lang="en-US" sz="2000" dirty="0">
                <a:latin typeface="Cambria" panose="02040503050406030204" pitchFamily="18" charset="0"/>
                <a:ea typeface="Cambria" panose="02040503050406030204" pitchFamily="18" charset="0"/>
                <a:cs typeface="Arial" pitchFamily="34" charset="0"/>
              </a:rPr>
              <a:t>-based systems using </a:t>
            </a:r>
            <a:r>
              <a:rPr lang="en-US" sz="2000" b="1" dirty="0">
                <a:latin typeface="Cambria" panose="02040503050406030204" pitchFamily="18" charset="0"/>
                <a:ea typeface="Cambria" panose="02040503050406030204" pitchFamily="18" charset="0"/>
                <a:cs typeface="Arial" pitchFamily="34" charset="0"/>
              </a:rPr>
              <a:t>gloves</a:t>
            </a:r>
            <a:r>
              <a:rPr lang="en-US" sz="2000" dirty="0">
                <a:latin typeface="Cambria" panose="02040503050406030204" pitchFamily="18" charset="0"/>
                <a:ea typeface="Cambria" panose="02040503050406030204" pitchFamily="18" charset="0"/>
                <a:cs typeface="Arial" pitchFamily="34" charset="0"/>
              </a:rPr>
              <a:t>, </a:t>
            </a:r>
            <a:r>
              <a:rPr lang="en-US" sz="2000" b="1" dirty="0">
                <a:latin typeface="Cambria" panose="02040503050406030204" pitchFamily="18" charset="0"/>
                <a:ea typeface="Cambria" panose="02040503050406030204" pitchFamily="18" charset="0"/>
                <a:cs typeface="Arial" pitchFamily="34" charset="0"/>
              </a:rPr>
              <a:t>sensors</a:t>
            </a:r>
            <a:r>
              <a:rPr lang="en-US" sz="2000" dirty="0">
                <a:latin typeface="Cambria" panose="02040503050406030204" pitchFamily="18" charset="0"/>
                <a:ea typeface="Cambria" panose="02040503050406030204" pitchFamily="18" charset="0"/>
                <a:cs typeface="Arial" pitchFamily="34" charset="0"/>
              </a:rPr>
              <a:t>, or </a:t>
            </a:r>
            <a:r>
              <a:rPr lang="en-US" sz="2000" b="1" dirty="0">
                <a:latin typeface="Cambria" panose="02040503050406030204" pitchFamily="18" charset="0"/>
                <a:ea typeface="Cambria" panose="02040503050406030204" pitchFamily="18" charset="0"/>
                <a:cs typeface="Arial" pitchFamily="34" charset="0"/>
              </a:rPr>
              <a:t>Kinect</a:t>
            </a:r>
            <a:r>
              <a:rPr lang="en-US" sz="2000" dirty="0">
                <a:latin typeface="Cambria" panose="02040503050406030204" pitchFamily="18" charset="0"/>
                <a:ea typeface="Cambria" panose="02040503050406030204" pitchFamily="18" charset="0"/>
                <a:cs typeface="Arial" pitchFamily="34" charset="0"/>
              </a:rPr>
              <a:t>.</a:t>
            </a:r>
          </a:p>
          <a:p>
            <a:pPr marL="765810" lvl="1" algn="just">
              <a:spcBef>
                <a:spcPts val="0"/>
              </a:spcBef>
            </a:pPr>
            <a:r>
              <a:rPr lang="en-US" sz="2000" b="1" dirty="0">
                <a:latin typeface="Cambria" panose="02040503050406030204" pitchFamily="18" charset="0"/>
                <a:ea typeface="Cambria" panose="02040503050406030204" pitchFamily="18" charset="0"/>
                <a:cs typeface="Arial" pitchFamily="34" charset="0"/>
              </a:rPr>
              <a:t>CNN</a:t>
            </a:r>
            <a:r>
              <a:rPr lang="en-US" sz="2000" dirty="0">
                <a:latin typeface="Cambria" panose="02040503050406030204" pitchFamily="18" charset="0"/>
                <a:ea typeface="Cambria" panose="02040503050406030204" pitchFamily="18" charset="0"/>
                <a:cs typeface="Arial" pitchFamily="34" charset="0"/>
              </a:rPr>
              <a:t> and </a:t>
            </a:r>
            <a:r>
              <a:rPr lang="en-US" sz="2000" b="1" dirty="0">
                <a:latin typeface="Cambria" panose="02040503050406030204" pitchFamily="18" charset="0"/>
                <a:ea typeface="Cambria" panose="02040503050406030204" pitchFamily="18" charset="0"/>
                <a:cs typeface="Arial" pitchFamily="34" charset="0"/>
              </a:rPr>
              <a:t>LSTM</a:t>
            </a:r>
            <a:r>
              <a:rPr lang="en-US" sz="2000" dirty="0">
                <a:latin typeface="Cambria" panose="02040503050406030204" pitchFamily="18" charset="0"/>
                <a:ea typeface="Cambria" panose="02040503050406030204" pitchFamily="18" charset="0"/>
                <a:cs typeface="Arial" pitchFamily="34" charset="0"/>
              </a:rPr>
              <a:t> models improving static and dynamic gesture recognition.</a:t>
            </a:r>
          </a:p>
          <a:p>
            <a:pPr marL="365760" algn="just">
              <a:lnSpc>
                <a:spcPct val="150000"/>
              </a:lnSpc>
              <a:spcBef>
                <a:spcPts val="0"/>
              </a:spcBef>
            </a:pPr>
            <a:r>
              <a:rPr lang="en-US" sz="2400" dirty="0">
                <a:latin typeface="Cambria" panose="02040503050406030204" pitchFamily="18" charset="0"/>
                <a:ea typeface="Cambria" panose="02040503050406030204" pitchFamily="18" charset="0"/>
                <a:cs typeface="Arial" pitchFamily="34" charset="0"/>
              </a:rPr>
              <a:t>Gaps and limitations in existing work </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Limited </a:t>
            </a:r>
            <a:r>
              <a:rPr lang="en-US" sz="2000" b="1" dirty="0">
                <a:latin typeface="Cambria" panose="02040503050406030204" pitchFamily="18" charset="0"/>
                <a:ea typeface="Cambria" panose="02040503050406030204" pitchFamily="18" charset="0"/>
                <a:cs typeface="Arial" pitchFamily="34" charset="0"/>
              </a:rPr>
              <a:t>ISL</a:t>
            </a:r>
            <a:r>
              <a:rPr lang="en-US" sz="2000" dirty="0">
                <a:latin typeface="Cambria" panose="02040503050406030204" pitchFamily="18" charset="0"/>
                <a:ea typeface="Cambria" panose="02040503050406030204" pitchFamily="18" charset="0"/>
                <a:cs typeface="Arial" pitchFamily="34" charset="0"/>
              </a:rPr>
              <a:t>-focused solutions.</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High dependency on </a:t>
            </a:r>
            <a:r>
              <a:rPr lang="en-US" sz="2000" b="1" dirty="0">
                <a:latin typeface="Cambria" panose="02040503050406030204" pitchFamily="18" charset="0"/>
                <a:ea typeface="Cambria" panose="02040503050406030204" pitchFamily="18" charset="0"/>
                <a:cs typeface="Arial" pitchFamily="34" charset="0"/>
              </a:rPr>
              <a:t>expensive hardware</a:t>
            </a:r>
            <a:r>
              <a:rPr lang="en-US" sz="2000" dirty="0">
                <a:latin typeface="Cambria" panose="02040503050406030204" pitchFamily="18" charset="0"/>
                <a:ea typeface="Cambria" panose="02040503050406030204" pitchFamily="18" charset="0"/>
                <a:cs typeface="Arial" pitchFamily="34" charset="0"/>
              </a:rPr>
              <a:t>.</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Lack of portability and real-time feedback.</a:t>
            </a:r>
          </a:p>
          <a:p>
            <a:pPr marL="365760" algn="just">
              <a:lnSpc>
                <a:spcPct val="150000"/>
              </a:lnSpc>
              <a:spcBef>
                <a:spcPts val="0"/>
              </a:spcBef>
            </a:pPr>
            <a:r>
              <a:rPr lang="en-US" sz="2400" dirty="0">
                <a:latin typeface="Cambria" panose="02040503050406030204" pitchFamily="18" charset="0"/>
                <a:ea typeface="Cambria" panose="02040503050406030204" pitchFamily="18" charset="0"/>
                <a:cs typeface="Arial" pitchFamily="34" charset="0"/>
              </a:rPr>
              <a:t>Addressing those gaps</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Uses </a:t>
            </a:r>
            <a:r>
              <a:rPr lang="en-US" sz="2000" b="1" dirty="0">
                <a:latin typeface="Cambria" panose="02040503050406030204" pitchFamily="18" charset="0"/>
                <a:ea typeface="Cambria" panose="02040503050406030204" pitchFamily="18" charset="0"/>
                <a:cs typeface="Arial" pitchFamily="34" charset="0"/>
              </a:rPr>
              <a:t>ESP32-CAM</a:t>
            </a:r>
            <a:r>
              <a:rPr lang="en-US" sz="2000" dirty="0">
                <a:latin typeface="Cambria" panose="02040503050406030204" pitchFamily="18" charset="0"/>
                <a:ea typeface="Cambria" panose="02040503050406030204" pitchFamily="18" charset="0"/>
                <a:cs typeface="Arial" pitchFamily="34" charset="0"/>
              </a:rPr>
              <a:t> (₹1200–₹1600) and MediaPipe.</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Designed specifically for </a:t>
            </a:r>
            <a:r>
              <a:rPr lang="en-US" sz="2000" b="1" dirty="0">
                <a:latin typeface="Cambria" panose="02040503050406030204" pitchFamily="18" charset="0"/>
                <a:ea typeface="Cambria" panose="02040503050406030204" pitchFamily="18" charset="0"/>
                <a:cs typeface="Arial" pitchFamily="34" charset="0"/>
              </a:rPr>
              <a:t>ISL</a:t>
            </a:r>
            <a:r>
              <a:rPr lang="en-US" sz="2000" dirty="0">
                <a:latin typeface="Cambria" panose="02040503050406030204" pitchFamily="18" charset="0"/>
                <a:ea typeface="Cambria" panose="02040503050406030204" pitchFamily="18" charset="0"/>
                <a:cs typeface="Arial" pitchFamily="34" charset="0"/>
              </a:rPr>
              <a:t>.</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Supports both </a:t>
            </a:r>
            <a:r>
              <a:rPr lang="en-US" sz="2000" b="1" dirty="0">
                <a:latin typeface="Cambria" panose="02040503050406030204" pitchFamily="18" charset="0"/>
                <a:ea typeface="Cambria" panose="02040503050406030204" pitchFamily="18" charset="0"/>
                <a:cs typeface="Arial" pitchFamily="34" charset="0"/>
              </a:rPr>
              <a:t>gesture-to-text</a:t>
            </a:r>
            <a:r>
              <a:rPr lang="en-US" sz="2000" dirty="0">
                <a:latin typeface="Cambria" panose="02040503050406030204" pitchFamily="18" charset="0"/>
                <a:ea typeface="Cambria" panose="02040503050406030204" pitchFamily="18" charset="0"/>
                <a:cs typeface="Arial" pitchFamily="34" charset="0"/>
              </a:rPr>
              <a:t> and </a:t>
            </a:r>
            <a:r>
              <a:rPr lang="en-US" sz="2000" b="1" dirty="0">
                <a:latin typeface="Cambria" panose="02040503050406030204" pitchFamily="18" charset="0"/>
                <a:ea typeface="Cambria" panose="02040503050406030204" pitchFamily="18" charset="0"/>
                <a:cs typeface="Arial" pitchFamily="34" charset="0"/>
              </a:rPr>
              <a:t>text-to-speech</a:t>
            </a:r>
            <a:r>
              <a:rPr lang="en-US" sz="2000" dirty="0">
                <a:latin typeface="Cambria" panose="02040503050406030204" pitchFamily="18" charset="0"/>
                <a:ea typeface="Cambria" panose="02040503050406030204" pitchFamily="18" charset="0"/>
                <a:cs typeface="Arial" pitchFamily="34" charset="0"/>
              </a:rPr>
              <a:t> in </a:t>
            </a:r>
            <a:r>
              <a:rPr lang="en-US" sz="2000" b="1" dirty="0">
                <a:latin typeface="Cambria" panose="02040503050406030204" pitchFamily="18" charset="0"/>
                <a:ea typeface="Cambria" panose="02040503050406030204" pitchFamily="18" charset="0"/>
                <a:cs typeface="Arial" pitchFamily="34" charset="0"/>
              </a:rPr>
              <a:t>real-time</a:t>
            </a:r>
            <a:r>
              <a:rPr lang="en-US" sz="2000" dirty="0">
                <a:latin typeface="Cambria" panose="02040503050406030204" pitchFamily="18" charset="0"/>
                <a:ea typeface="Cambria" panose="02040503050406030204" pitchFamily="18" charset="0"/>
                <a:cs typeface="Arial" pitchFamily="34" charset="0"/>
              </a:rPr>
              <a:t>.</a:t>
            </a:r>
          </a:p>
          <a:p>
            <a:pPr marL="22860" indent="0" algn="just">
              <a:spcBef>
                <a:spcPts val="0"/>
              </a:spcBef>
              <a:buNone/>
            </a:pPr>
            <a:endParaRPr lang="en-US" sz="2400" dirty="0">
              <a:latin typeface="Cambria" panose="02040503050406030204" pitchFamily="18" charset="0"/>
              <a:ea typeface="Cambria" panose="02040503050406030204" pitchFamily="18" charset="0"/>
              <a:cs typeface="Arial" pitchFamily="34" charset="0"/>
            </a:endParaRPr>
          </a:p>
        </p:txBody>
      </p:sp>
      <p:sp>
        <p:nvSpPr>
          <p:cNvPr id="4" name="Title 1"/>
          <p:cNvSpPr txBox="1">
            <a:spLocks/>
          </p:cNvSpPr>
          <p:nvPr/>
        </p:nvSpPr>
        <p:spPr>
          <a:xfrm>
            <a:off x="0" y="6570000"/>
            <a:ext cx="9144000" cy="288000"/>
          </a:xfrm>
          <a:prstGeom prst="rect">
            <a:avLst/>
          </a:prstGeom>
          <a:solidFill>
            <a:srgbClr val="092034"/>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5" name="Footer Placeholder 4"/>
          <p:cNvSpPr>
            <a:spLocks noGrp="1"/>
          </p:cNvSpPr>
          <p:nvPr>
            <p:ph type="ftr" sz="quarter" idx="11"/>
          </p:nvPr>
        </p:nvSpPr>
        <p:spPr>
          <a:xfrm>
            <a:off x="0" y="6570000"/>
            <a:ext cx="1800000" cy="288000"/>
          </a:xfrm>
        </p:spPr>
        <p:txBody>
          <a:bodyPr/>
          <a:lstStyle/>
          <a:p>
            <a:pPr algn="l"/>
            <a:r>
              <a:rPr lang="en-US" b="1" dirty="0">
                <a:solidFill>
                  <a:schemeClr val="bg1"/>
                </a:solidFill>
                <a:latin typeface="Arial" pitchFamily="34" charset="0"/>
                <a:cs typeface="Arial" pitchFamily="34" charset="0"/>
              </a:rPr>
              <a:t>SENNET - 2025</a:t>
            </a:r>
          </a:p>
        </p:txBody>
      </p:sp>
      <p:sp>
        <p:nvSpPr>
          <p:cNvPr id="6" name="Slide Number Placeholder 5"/>
          <p:cNvSpPr>
            <a:spLocks noGrp="1"/>
          </p:cNvSpPr>
          <p:nvPr>
            <p:ph type="sldNum" sz="quarter" idx="12"/>
          </p:nvPr>
        </p:nvSpPr>
        <p:spPr>
          <a:xfrm>
            <a:off x="7010400" y="6570000"/>
            <a:ext cx="2133600" cy="288000"/>
          </a:xfrm>
        </p:spPr>
        <p:txBody>
          <a:bodyPr/>
          <a:lstStyle/>
          <a:p>
            <a:fld id="{B6F15528-21DE-4FAA-801E-634DDDAF4B2B}" type="slidenum">
              <a:rPr lang="en-US" b="1" smtClean="0">
                <a:solidFill>
                  <a:schemeClr val="bg1"/>
                </a:solidFill>
                <a:latin typeface="Arial" pitchFamily="34" charset="0"/>
                <a:cs typeface="Arial" pitchFamily="34" charset="0"/>
              </a:rPr>
              <a:pPr/>
              <a:t>5</a:t>
            </a:fld>
            <a:endParaRPr lang="en-US"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50500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10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10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1000" fill="hold"/>
                                        <p:tgtEl>
                                          <p:spTgt spid="3">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1000" fill="hold"/>
                                        <p:tgtEl>
                                          <p:spTgt spid="3">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additive="base">
                                        <p:cTn id="57"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8" dur="10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A6186-BFD7-F1E7-31B1-C12B95FC6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A792A9-6CF0-54BD-919B-5DA6C160C5A1}"/>
              </a:ext>
            </a:extLst>
          </p:cNvPr>
          <p:cNvSpPr>
            <a:spLocks noGrp="1"/>
          </p:cNvSpPr>
          <p:nvPr>
            <p:ph type="title"/>
          </p:nvPr>
        </p:nvSpPr>
        <p:spPr>
          <a:xfrm>
            <a:off x="0" y="0"/>
            <a:ext cx="9144000" cy="900000"/>
          </a:xfrm>
          <a:solidFill>
            <a:srgbClr val="092034"/>
          </a:solidFill>
        </p:spPr>
        <p:txBody>
          <a:bodyPr>
            <a:normAutofit/>
          </a:bodyPr>
          <a:lstStyle/>
          <a:p>
            <a:pPr algn="l"/>
            <a:r>
              <a:rPr lang="en-US" sz="4200" b="1" dirty="0">
                <a:solidFill>
                  <a:schemeClr val="bg1"/>
                </a:solidFill>
                <a:latin typeface="Arial" pitchFamily="34" charset="0"/>
                <a:cs typeface="Arial" pitchFamily="34" charset="0"/>
              </a:rPr>
              <a:t>Literature Survey</a:t>
            </a:r>
            <a:endParaRPr lang="en-IN" sz="4200" b="1" dirty="0">
              <a:solidFill>
                <a:schemeClr val="bg1"/>
              </a:solidFill>
              <a:latin typeface="Arial" pitchFamily="34" charset="0"/>
              <a:cs typeface="Arial" pitchFamily="34" charset="0"/>
            </a:endParaRPr>
          </a:p>
        </p:txBody>
      </p:sp>
      <p:graphicFrame>
        <p:nvGraphicFramePr>
          <p:cNvPr id="8" name="Content Placeholder 7">
            <a:extLst>
              <a:ext uri="{FF2B5EF4-FFF2-40B4-BE49-F238E27FC236}">
                <a16:creationId xmlns:a16="http://schemas.microsoft.com/office/drawing/2014/main" id="{37571166-05BC-C459-543E-223F6A56F7CE}"/>
              </a:ext>
            </a:extLst>
          </p:cNvPr>
          <p:cNvGraphicFramePr>
            <a:graphicFrameLocks noGrp="1"/>
          </p:cNvGraphicFramePr>
          <p:nvPr>
            <p:ph idx="1"/>
            <p:extLst>
              <p:ext uri="{D42A27DB-BD31-4B8C-83A1-F6EECF244321}">
                <p14:modId xmlns:p14="http://schemas.microsoft.com/office/powerpoint/2010/main" val="2522838265"/>
              </p:ext>
            </p:extLst>
          </p:nvPr>
        </p:nvGraphicFramePr>
        <p:xfrm>
          <a:off x="152400" y="1600200"/>
          <a:ext cx="8534400" cy="4602480"/>
        </p:xfrm>
        <a:graphic>
          <a:graphicData uri="http://schemas.openxmlformats.org/drawingml/2006/table">
            <a:tbl>
              <a:tblPr firstRow="1" bandRow="1"/>
              <a:tblGrid>
                <a:gridCol w="1600200">
                  <a:extLst>
                    <a:ext uri="{9D8B030D-6E8A-4147-A177-3AD203B41FA5}">
                      <a16:colId xmlns:a16="http://schemas.microsoft.com/office/drawing/2014/main" val="3955057381"/>
                    </a:ext>
                  </a:extLst>
                </a:gridCol>
                <a:gridCol w="2983089">
                  <a:extLst>
                    <a:ext uri="{9D8B030D-6E8A-4147-A177-3AD203B41FA5}">
                      <a16:colId xmlns:a16="http://schemas.microsoft.com/office/drawing/2014/main" val="2237479828"/>
                    </a:ext>
                  </a:extLst>
                </a:gridCol>
                <a:gridCol w="3951111">
                  <a:extLst>
                    <a:ext uri="{9D8B030D-6E8A-4147-A177-3AD203B41FA5}">
                      <a16:colId xmlns:a16="http://schemas.microsoft.com/office/drawing/2014/main" val="24500708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00" dirty="0">
                          <a:solidFill>
                            <a:schemeClr val="tx1"/>
                          </a:solidFill>
                          <a:effectLst/>
                          <a:latin typeface="Cambria" panose="02040503050406030204" pitchFamily="18" charset="0"/>
                          <a:ea typeface="Cambria" panose="02040503050406030204" pitchFamily="18" charset="0"/>
                        </a:rPr>
                        <a:t>Author(s) &amp; Year</a:t>
                      </a:r>
                      <a:endParaRPr lang="en-US" sz="1600" b="1"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00" dirty="0">
                          <a:solidFill>
                            <a:schemeClr val="tx1"/>
                          </a:solidFill>
                          <a:effectLst/>
                          <a:latin typeface="Cambria" panose="02040503050406030204" pitchFamily="18" charset="0"/>
                          <a:ea typeface="Cambria" panose="02040503050406030204" pitchFamily="18" charset="0"/>
                        </a:rPr>
                        <a:t>Tools &amp; Technology Explored</a:t>
                      </a:r>
                      <a:endParaRPr lang="en-US" sz="1600" b="1"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00" dirty="0">
                          <a:solidFill>
                            <a:schemeClr val="tx1"/>
                          </a:solidFill>
                          <a:effectLst/>
                          <a:latin typeface="Cambria" panose="02040503050406030204" pitchFamily="18" charset="0"/>
                          <a:ea typeface="Cambria" panose="02040503050406030204" pitchFamily="18" charset="0"/>
                        </a:rPr>
                        <a:t>Key Topic Explored</a:t>
                      </a:r>
                      <a:endParaRPr lang="en-US" sz="1600" b="1"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a:tc>
                <a:extLst>
                  <a:ext uri="{0D108BD9-81ED-4DB2-BD59-A6C34878D82A}">
                    <a16:rowId xmlns:a16="http://schemas.microsoft.com/office/drawing/2014/main" val="196909260"/>
                  </a:ext>
                </a:extLst>
              </a:tr>
              <a:tr h="370840">
                <a:tc>
                  <a:txBody>
                    <a:bodyPr/>
                    <a:lstStyle/>
                    <a:p>
                      <a:r>
                        <a:rPr lang="en-US" sz="1600" dirty="0">
                          <a:latin typeface="Cambria" panose="02040503050406030204" pitchFamily="18" charset="0"/>
                          <a:ea typeface="Cambria" panose="02040503050406030204" pitchFamily="18" charset="0"/>
                        </a:rPr>
                        <a:t>Trilla &amp; Alias (2013)	</a:t>
                      </a:r>
                    </a:p>
                  </a:txBody>
                  <a:tcPr/>
                </a:tc>
                <a:tc>
                  <a:txBody>
                    <a:bodyPr/>
                    <a:lstStyle/>
                    <a:p>
                      <a:pPr algn="just"/>
                      <a:r>
                        <a:rPr lang="en-US" sz="1600" dirty="0">
                          <a:latin typeface="Cambria" panose="02040503050406030204" pitchFamily="18" charset="0"/>
                          <a:ea typeface="Cambria" panose="02040503050406030204" pitchFamily="18" charset="0"/>
                        </a:rPr>
                        <a:t>Text-to-Speech (TTS) systems, sentiment analysis, prosody control</a:t>
                      </a:r>
                    </a:p>
                  </a:txBody>
                  <a:tcPr/>
                </a:tc>
                <a:tc>
                  <a:txBody>
                    <a:bodyPr/>
                    <a:lstStyle/>
                    <a:p>
                      <a:pPr algn="just"/>
                      <a:r>
                        <a:rPr lang="en-US" sz="1600" dirty="0">
                          <a:latin typeface="Cambria" panose="02040503050406030204" pitchFamily="18" charset="0"/>
                          <a:ea typeface="Cambria" panose="02040503050406030204" pitchFamily="18" charset="0"/>
                        </a:rPr>
                        <a:t>Focused on improving the naturalness of synthesized speech by integrating sentence-level sentiment to modify speech prosody.</a:t>
                      </a:r>
                    </a:p>
                  </a:txBody>
                  <a:tcPr/>
                </a:tc>
                <a:extLst>
                  <a:ext uri="{0D108BD9-81ED-4DB2-BD59-A6C34878D82A}">
                    <a16:rowId xmlns:a16="http://schemas.microsoft.com/office/drawing/2014/main" val="34951952"/>
                  </a:ext>
                </a:extLst>
              </a:tr>
              <a:tr h="370840">
                <a:tc>
                  <a:txBody>
                    <a:bodyPr/>
                    <a:lstStyle/>
                    <a:p>
                      <a:r>
                        <a:rPr lang="en-US" sz="1600" dirty="0">
                          <a:latin typeface="Cambria" panose="02040503050406030204" pitchFamily="18" charset="0"/>
                          <a:ea typeface="Cambria" panose="02040503050406030204" pitchFamily="18" charset="0"/>
                        </a:rPr>
                        <a:t>Crocioni et al. (2019)</a:t>
                      </a:r>
                    </a:p>
                  </a:txBody>
                  <a:tcPr/>
                </a:tc>
                <a:tc>
                  <a:txBody>
                    <a:bodyPr/>
                    <a:lstStyle/>
                    <a:p>
                      <a:pPr algn="just"/>
                      <a:r>
                        <a:rPr lang="en-US" sz="1600" dirty="0">
                          <a:latin typeface="Cambria" panose="02040503050406030204" pitchFamily="18" charset="0"/>
                          <a:ea typeface="Cambria" panose="02040503050406030204" pitchFamily="18" charset="0"/>
                        </a:rPr>
                        <a:t>GLOVE word embeddings, NLP, speech-to-text systems	</a:t>
                      </a:r>
                    </a:p>
                  </a:txBody>
                  <a:tcPr/>
                </a:tc>
                <a:tc>
                  <a:txBody>
                    <a:bodyPr/>
                    <a:lstStyle/>
                    <a:p>
                      <a:pPr algn="just"/>
                      <a:r>
                        <a:rPr lang="en-US" sz="1600" dirty="0">
                          <a:latin typeface="Cambria" panose="02040503050406030204" pitchFamily="18" charset="0"/>
                          <a:ea typeface="Cambria" panose="02040503050406030204" pitchFamily="18" charset="0"/>
                        </a:rPr>
                        <a:t>Enhanced speech recognition by embedding semantic meaning from recognized speech using pre-trained word vectors (GLOVE).</a:t>
                      </a:r>
                    </a:p>
                  </a:txBody>
                  <a:tcPr/>
                </a:tc>
                <a:extLst>
                  <a:ext uri="{0D108BD9-81ED-4DB2-BD59-A6C34878D82A}">
                    <a16:rowId xmlns:a16="http://schemas.microsoft.com/office/drawing/2014/main" val="2705394910"/>
                  </a:ext>
                </a:extLst>
              </a:tr>
              <a:tr h="370840">
                <a:tc>
                  <a:txBody>
                    <a:bodyPr/>
                    <a:lstStyle/>
                    <a:p>
                      <a:r>
                        <a:rPr lang="en-US" sz="1600" dirty="0">
                          <a:latin typeface="Cambria" panose="02040503050406030204" pitchFamily="18" charset="0"/>
                          <a:ea typeface="Cambria" panose="02040503050406030204" pitchFamily="18" charset="0"/>
                        </a:rPr>
                        <a:t>Bush et al. (2019)</a:t>
                      </a:r>
                    </a:p>
                  </a:txBody>
                  <a:tcPr/>
                </a:tc>
                <a:tc>
                  <a:txBody>
                    <a:bodyPr/>
                    <a:lstStyle/>
                    <a:p>
                      <a:pPr algn="just"/>
                      <a:r>
                        <a:rPr lang="en-US" sz="1600" dirty="0">
                          <a:latin typeface="Cambria" panose="02040503050406030204" pitchFamily="18" charset="0"/>
                          <a:ea typeface="Cambria" panose="02040503050406030204" pitchFamily="18" charset="0"/>
                        </a:rPr>
                        <a:t>SVM, k-NN, Neural Networks for gesture recognition</a:t>
                      </a:r>
                    </a:p>
                  </a:txBody>
                  <a:tcPr/>
                </a:tc>
                <a:tc>
                  <a:txBody>
                    <a:bodyPr/>
                    <a:lstStyle/>
                    <a:p>
                      <a:pPr algn="just"/>
                      <a:r>
                        <a:rPr lang="en-US" sz="1600" dirty="0">
                          <a:latin typeface="Cambria" panose="02040503050406030204" pitchFamily="18" charset="0"/>
                          <a:ea typeface="Cambria" panose="02040503050406030204" pitchFamily="18" charset="0"/>
                        </a:rPr>
                        <a:t>Compared various machine learning models to analyze and improve hand gesture classification accuracy.</a:t>
                      </a:r>
                    </a:p>
                  </a:txBody>
                  <a:tcPr/>
                </a:tc>
                <a:extLst>
                  <a:ext uri="{0D108BD9-81ED-4DB2-BD59-A6C34878D82A}">
                    <a16:rowId xmlns:a16="http://schemas.microsoft.com/office/drawing/2014/main" val="4166787619"/>
                  </a:ext>
                </a:extLst>
              </a:tr>
              <a:tr h="370840">
                <a:tc>
                  <a:txBody>
                    <a:bodyPr/>
                    <a:lstStyle/>
                    <a:p>
                      <a:r>
                        <a:rPr lang="en-US" sz="1600" dirty="0">
                          <a:latin typeface="Cambria" panose="02040503050406030204" pitchFamily="18" charset="0"/>
                          <a:ea typeface="Cambria" panose="02040503050406030204" pitchFamily="18" charset="0"/>
                        </a:rPr>
                        <a:t>A. Chaudhary et al. (2016)</a:t>
                      </a:r>
                    </a:p>
                  </a:txBody>
                  <a:tcPr/>
                </a:tc>
                <a:tc>
                  <a:txBody>
                    <a:bodyPr/>
                    <a:lstStyle/>
                    <a:p>
                      <a:pPr algn="just"/>
                      <a:r>
                        <a:rPr lang="en-US" sz="1600" dirty="0">
                          <a:latin typeface="Cambria" panose="02040503050406030204" pitchFamily="18" charset="0"/>
                          <a:ea typeface="Cambria" panose="02040503050406030204" pitchFamily="18" charset="0"/>
                        </a:rPr>
                        <a:t>Improved Random Forest classifier, multi-class classification techniques</a:t>
                      </a:r>
                    </a:p>
                  </a:txBody>
                  <a:tcPr/>
                </a:tc>
                <a:tc>
                  <a:txBody>
                    <a:bodyPr/>
                    <a:lstStyle/>
                    <a:p>
                      <a:pPr algn="just"/>
                      <a:r>
                        <a:rPr lang="en-US" sz="1600" dirty="0">
                          <a:latin typeface="Cambria" panose="02040503050406030204" pitchFamily="18" charset="0"/>
                          <a:ea typeface="Cambria" panose="02040503050406030204" pitchFamily="18" charset="0"/>
                        </a:rPr>
                        <a:t>Proposed enhancements to the traditional Random Forest model to boost performance in multi-class agricultural datasets.</a:t>
                      </a:r>
                    </a:p>
                  </a:txBody>
                  <a:tcPr/>
                </a:tc>
                <a:extLst>
                  <a:ext uri="{0D108BD9-81ED-4DB2-BD59-A6C34878D82A}">
                    <a16:rowId xmlns:a16="http://schemas.microsoft.com/office/drawing/2014/main" val="2635850216"/>
                  </a:ext>
                </a:extLst>
              </a:tr>
            </a:tbl>
          </a:graphicData>
        </a:graphic>
      </p:graphicFrame>
      <p:sp>
        <p:nvSpPr>
          <p:cNvPr id="4" name="Title 1">
            <a:extLst>
              <a:ext uri="{FF2B5EF4-FFF2-40B4-BE49-F238E27FC236}">
                <a16:creationId xmlns:a16="http://schemas.microsoft.com/office/drawing/2014/main" id="{C1FCC578-4F29-DC58-63BD-025F3ADED5B3}"/>
              </a:ext>
            </a:extLst>
          </p:cNvPr>
          <p:cNvSpPr txBox="1">
            <a:spLocks/>
          </p:cNvSpPr>
          <p:nvPr/>
        </p:nvSpPr>
        <p:spPr>
          <a:xfrm>
            <a:off x="0" y="6570000"/>
            <a:ext cx="9144000" cy="288000"/>
          </a:xfrm>
          <a:prstGeom prst="rect">
            <a:avLst/>
          </a:prstGeom>
          <a:solidFill>
            <a:srgbClr val="092034"/>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5" name="Footer Placeholder 4">
            <a:extLst>
              <a:ext uri="{FF2B5EF4-FFF2-40B4-BE49-F238E27FC236}">
                <a16:creationId xmlns:a16="http://schemas.microsoft.com/office/drawing/2014/main" id="{B4F0A73D-6C99-0CF7-3D62-3C8CB0F96BFF}"/>
              </a:ext>
            </a:extLst>
          </p:cNvPr>
          <p:cNvSpPr>
            <a:spLocks noGrp="1"/>
          </p:cNvSpPr>
          <p:nvPr>
            <p:ph type="ftr" sz="quarter" idx="11"/>
          </p:nvPr>
        </p:nvSpPr>
        <p:spPr>
          <a:xfrm>
            <a:off x="0" y="6570000"/>
            <a:ext cx="1800000" cy="288000"/>
          </a:xfrm>
        </p:spPr>
        <p:txBody>
          <a:bodyPr/>
          <a:lstStyle/>
          <a:p>
            <a:pPr algn="l"/>
            <a:r>
              <a:rPr lang="en-US" b="1" dirty="0">
                <a:solidFill>
                  <a:schemeClr val="bg1"/>
                </a:solidFill>
                <a:latin typeface="Arial" pitchFamily="34" charset="0"/>
                <a:cs typeface="Arial" pitchFamily="34" charset="0"/>
              </a:rPr>
              <a:t>SENNET - 2025</a:t>
            </a:r>
          </a:p>
        </p:txBody>
      </p:sp>
      <p:sp>
        <p:nvSpPr>
          <p:cNvPr id="6" name="Slide Number Placeholder 5">
            <a:extLst>
              <a:ext uri="{FF2B5EF4-FFF2-40B4-BE49-F238E27FC236}">
                <a16:creationId xmlns:a16="http://schemas.microsoft.com/office/drawing/2014/main" id="{877E98C6-E305-01E8-1D26-ACAB98B8B354}"/>
              </a:ext>
            </a:extLst>
          </p:cNvPr>
          <p:cNvSpPr>
            <a:spLocks noGrp="1"/>
          </p:cNvSpPr>
          <p:nvPr>
            <p:ph type="sldNum" sz="quarter" idx="12"/>
          </p:nvPr>
        </p:nvSpPr>
        <p:spPr>
          <a:xfrm>
            <a:off x="7010400" y="6570000"/>
            <a:ext cx="2133600" cy="288000"/>
          </a:xfrm>
        </p:spPr>
        <p:txBody>
          <a:bodyPr/>
          <a:lstStyle/>
          <a:p>
            <a:fld id="{B6F15528-21DE-4FAA-801E-634DDDAF4B2B}" type="slidenum">
              <a:rPr lang="en-US" b="1" smtClean="0">
                <a:solidFill>
                  <a:schemeClr val="bg1"/>
                </a:solidFill>
                <a:latin typeface="Arial" pitchFamily="34" charset="0"/>
                <a:cs typeface="Arial" pitchFamily="34" charset="0"/>
              </a:rPr>
              <a:pPr/>
              <a:t>6</a:t>
            </a:fld>
            <a:endParaRPr lang="en-US"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93418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B8C4-4C0C-91BE-550F-36466CA877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501FAD-67E0-1871-2A5B-A7509BBD6772}"/>
              </a:ext>
            </a:extLst>
          </p:cNvPr>
          <p:cNvSpPr>
            <a:spLocks noGrp="1"/>
          </p:cNvSpPr>
          <p:nvPr>
            <p:ph type="title"/>
          </p:nvPr>
        </p:nvSpPr>
        <p:spPr>
          <a:xfrm>
            <a:off x="0" y="0"/>
            <a:ext cx="9144000" cy="900000"/>
          </a:xfrm>
          <a:solidFill>
            <a:srgbClr val="092034"/>
          </a:solidFill>
        </p:spPr>
        <p:txBody>
          <a:bodyPr>
            <a:normAutofit/>
          </a:bodyPr>
          <a:lstStyle/>
          <a:p>
            <a:pPr algn="l"/>
            <a:r>
              <a:rPr lang="en-US" sz="4200" b="1" dirty="0">
                <a:solidFill>
                  <a:schemeClr val="bg1"/>
                </a:solidFill>
                <a:latin typeface="Arial" pitchFamily="34" charset="0"/>
                <a:cs typeface="Arial" pitchFamily="34" charset="0"/>
              </a:rPr>
              <a:t>Literature Survey</a:t>
            </a:r>
            <a:endParaRPr lang="en-IN" sz="4200" b="1" dirty="0">
              <a:solidFill>
                <a:schemeClr val="bg1"/>
              </a:solidFill>
              <a:latin typeface="Arial" pitchFamily="34" charset="0"/>
              <a:cs typeface="Arial" pitchFamily="34" charset="0"/>
            </a:endParaRPr>
          </a:p>
        </p:txBody>
      </p:sp>
      <p:graphicFrame>
        <p:nvGraphicFramePr>
          <p:cNvPr id="8" name="Content Placeholder 7">
            <a:extLst>
              <a:ext uri="{FF2B5EF4-FFF2-40B4-BE49-F238E27FC236}">
                <a16:creationId xmlns:a16="http://schemas.microsoft.com/office/drawing/2014/main" id="{37D14641-2CC8-1202-4425-AFCA36EA65D0}"/>
              </a:ext>
            </a:extLst>
          </p:cNvPr>
          <p:cNvGraphicFramePr>
            <a:graphicFrameLocks noGrp="1"/>
          </p:cNvGraphicFramePr>
          <p:nvPr>
            <p:ph idx="1"/>
            <p:extLst>
              <p:ext uri="{D42A27DB-BD31-4B8C-83A1-F6EECF244321}">
                <p14:modId xmlns:p14="http://schemas.microsoft.com/office/powerpoint/2010/main" val="2751082149"/>
              </p:ext>
            </p:extLst>
          </p:nvPr>
        </p:nvGraphicFramePr>
        <p:xfrm>
          <a:off x="228600" y="1600200"/>
          <a:ext cx="8686800" cy="4638040"/>
        </p:xfrm>
        <a:graphic>
          <a:graphicData uri="http://schemas.openxmlformats.org/drawingml/2006/table">
            <a:tbl>
              <a:tblPr firstRow="1" bandRow="1"/>
              <a:tblGrid>
                <a:gridCol w="2171700">
                  <a:extLst>
                    <a:ext uri="{9D8B030D-6E8A-4147-A177-3AD203B41FA5}">
                      <a16:colId xmlns:a16="http://schemas.microsoft.com/office/drawing/2014/main" val="3432511845"/>
                    </a:ext>
                  </a:extLst>
                </a:gridCol>
                <a:gridCol w="2895600">
                  <a:extLst>
                    <a:ext uri="{9D8B030D-6E8A-4147-A177-3AD203B41FA5}">
                      <a16:colId xmlns:a16="http://schemas.microsoft.com/office/drawing/2014/main" val="1981637460"/>
                    </a:ext>
                  </a:extLst>
                </a:gridCol>
                <a:gridCol w="3619500">
                  <a:extLst>
                    <a:ext uri="{9D8B030D-6E8A-4147-A177-3AD203B41FA5}">
                      <a16:colId xmlns:a16="http://schemas.microsoft.com/office/drawing/2014/main" val="403331998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00" dirty="0">
                          <a:solidFill>
                            <a:schemeClr val="tx1"/>
                          </a:solidFill>
                          <a:effectLst/>
                          <a:latin typeface="Cambria" panose="02040503050406030204" pitchFamily="18" charset="0"/>
                          <a:ea typeface="Cambria" panose="02040503050406030204" pitchFamily="18" charset="0"/>
                        </a:rPr>
                        <a:t>Author(s) &amp; Year</a:t>
                      </a:r>
                      <a:endParaRPr lang="en-US" sz="1600" b="1"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00" dirty="0">
                          <a:solidFill>
                            <a:schemeClr val="tx1"/>
                          </a:solidFill>
                          <a:effectLst/>
                          <a:latin typeface="Cambria" panose="02040503050406030204" pitchFamily="18" charset="0"/>
                          <a:ea typeface="Cambria" panose="02040503050406030204" pitchFamily="18" charset="0"/>
                        </a:rPr>
                        <a:t>Tools &amp; Technology Explored</a:t>
                      </a:r>
                      <a:endParaRPr lang="en-US" sz="1600" b="1"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00" dirty="0">
                          <a:solidFill>
                            <a:schemeClr val="tx1"/>
                          </a:solidFill>
                          <a:effectLst/>
                          <a:latin typeface="Cambria" panose="02040503050406030204" pitchFamily="18" charset="0"/>
                          <a:ea typeface="Cambria" panose="02040503050406030204" pitchFamily="18" charset="0"/>
                        </a:rPr>
                        <a:t>Key Topic Explored</a:t>
                      </a:r>
                      <a:endParaRPr lang="en-US" sz="1600" b="1"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a:tc>
                <a:extLst>
                  <a:ext uri="{0D108BD9-81ED-4DB2-BD59-A6C34878D82A}">
                    <a16:rowId xmlns:a16="http://schemas.microsoft.com/office/drawing/2014/main" val="1781454893"/>
                  </a:ext>
                </a:extLst>
              </a:tr>
              <a:tr h="370840">
                <a:tc>
                  <a:txBody>
                    <a:bodyPr/>
                    <a:lstStyle/>
                    <a:p>
                      <a:r>
                        <a:rPr lang="en-US" sz="1600" dirty="0">
                          <a:latin typeface="Cambria" panose="02040503050406030204" pitchFamily="18" charset="0"/>
                          <a:ea typeface="Cambria" panose="02040503050406030204" pitchFamily="18" charset="0"/>
                        </a:rPr>
                        <a:t>Sharma et al. (2021)</a:t>
                      </a:r>
                    </a:p>
                  </a:txBody>
                  <a:tcPr/>
                </a:tc>
                <a:tc>
                  <a:txBody>
                    <a:bodyPr/>
                    <a:lstStyle/>
                    <a:p>
                      <a:pPr algn="just"/>
                      <a:r>
                        <a:rPr lang="en-US" sz="1600" dirty="0">
                          <a:latin typeface="Cambria" panose="02040503050406030204" pitchFamily="18" charset="0"/>
                          <a:ea typeface="Cambria" panose="02040503050406030204" pitchFamily="18" charset="0"/>
                        </a:rPr>
                        <a:t>Machine learning algorithms, OpenCV, image processing tools.</a:t>
                      </a:r>
                    </a:p>
                  </a:txBody>
                  <a:tcPr/>
                </a:tc>
                <a:tc>
                  <a:txBody>
                    <a:bodyPr/>
                    <a:lstStyle/>
                    <a:p>
                      <a:pPr algn="just"/>
                      <a:r>
                        <a:rPr lang="en-US" sz="1600" dirty="0">
                          <a:latin typeface="Cambria" panose="02040503050406030204" pitchFamily="18" charset="0"/>
                          <a:ea typeface="Cambria" panose="02040503050406030204" pitchFamily="18" charset="0"/>
                        </a:rPr>
                        <a:t>Applied ML techniques to tackle real-world image processing problems like denoising, segmentation, and feature extraction.</a:t>
                      </a:r>
                    </a:p>
                  </a:txBody>
                  <a:tcPr/>
                </a:tc>
                <a:extLst>
                  <a:ext uri="{0D108BD9-81ED-4DB2-BD59-A6C34878D82A}">
                    <a16:rowId xmlns:a16="http://schemas.microsoft.com/office/drawing/2014/main" val="2408778874"/>
                  </a:ext>
                </a:extLst>
              </a:tr>
              <a:tr h="370840">
                <a:tc>
                  <a:txBody>
                    <a:bodyPr/>
                    <a:lstStyle/>
                    <a:p>
                      <a:r>
                        <a:rPr lang="en-US" sz="1600" dirty="0">
                          <a:latin typeface="Cambria" panose="02040503050406030204" pitchFamily="18" charset="0"/>
                          <a:ea typeface="Cambria" panose="02040503050406030204" pitchFamily="18" charset="0"/>
                        </a:rPr>
                        <a:t>Kwon &amp; Kim (2022)</a:t>
                      </a:r>
                    </a:p>
                  </a:txBody>
                  <a:tcPr/>
                </a:tc>
                <a:tc>
                  <a:txBody>
                    <a:bodyPr/>
                    <a:lstStyle/>
                    <a:p>
                      <a:pPr algn="just"/>
                      <a:r>
                        <a:rPr lang="en-US" sz="1600" dirty="0">
                          <a:latin typeface="Cambria" panose="02040503050406030204" pitchFamily="18" charset="0"/>
                          <a:ea typeface="Cambria" panose="02040503050406030204" pitchFamily="18" charset="0"/>
                        </a:rPr>
                        <a:t>OpenCV, MediaPipe, pose detection	</a:t>
                      </a:r>
                    </a:p>
                  </a:txBody>
                  <a:tcPr/>
                </a:tc>
                <a:tc>
                  <a:txBody>
                    <a:bodyPr/>
                    <a:lstStyle/>
                    <a:p>
                      <a:pPr algn="just"/>
                      <a:r>
                        <a:rPr lang="en-US" sz="1600" dirty="0">
                          <a:latin typeface="Cambria" panose="02040503050406030204" pitchFamily="18" charset="0"/>
                          <a:ea typeface="Cambria" panose="02040503050406030204" pitchFamily="18" charset="0"/>
                        </a:rPr>
                        <a:t>Developed a real-time posture correction system using computer vision for exercise monitoring and feedback.</a:t>
                      </a:r>
                    </a:p>
                  </a:txBody>
                  <a:tcPr/>
                </a:tc>
                <a:extLst>
                  <a:ext uri="{0D108BD9-81ED-4DB2-BD59-A6C34878D82A}">
                    <a16:rowId xmlns:a16="http://schemas.microsoft.com/office/drawing/2014/main" val="4007817411"/>
                  </a:ext>
                </a:extLst>
              </a:tr>
              <a:tr h="370840">
                <a:tc>
                  <a:txBody>
                    <a:bodyPr/>
                    <a:lstStyle/>
                    <a:p>
                      <a:r>
                        <a:rPr lang="en-US" sz="1600" dirty="0">
                          <a:latin typeface="Cambria" panose="02040503050406030204" pitchFamily="18" charset="0"/>
                          <a:ea typeface="Cambria" panose="02040503050406030204" pitchFamily="18" charset="0"/>
                        </a:rPr>
                        <a:t>Das &amp; Halder (2024)</a:t>
                      </a:r>
                    </a:p>
                  </a:txBody>
                  <a:tcPr/>
                </a:tc>
                <a:tc>
                  <a:txBody>
                    <a:bodyPr/>
                    <a:lstStyle/>
                    <a:p>
                      <a:pPr algn="just"/>
                      <a:r>
                        <a:rPr lang="en-US" sz="1600" dirty="0">
                          <a:latin typeface="Cambria" panose="02040503050406030204" pitchFamily="18" charset="0"/>
                          <a:ea typeface="Cambria" panose="02040503050406030204" pitchFamily="18" charset="0"/>
                        </a:rPr>
                        <a:t>ESP32-CAM, real-time face detection and tracking</a:t>
                      </a:r>
                    </a:p>
                  </a:txBody>
                  <a:tcPr/>
                </a:tc>
                <a:tc>
                  <a:txBody>
                    <a:bodyPr/>
                    <a:lstStyle/>
                    <a:p>
                      <a:pPr algn="just"/>
                      <a:r>
                        <a:rPr lang="en-US" sz="1600" dirty="0">
                          <a:latin typeface="Cambria" panose="02040503050406030204" pitchFamily="18" charset="0"/>
                          <a:ea typeface="Cambria" panose="02040503050406030204" pitchFamily="18" charset="0"/>
                        </a:rPr>
                        <a:t>Designed an embedded system for continuous face recognition, useful in surveillance and smart monitoring environments.</a:t>
                      </a:r>
                    </a:p>
                  </a:txBody>
                  <a:tcPr/>
                </a:tc>
                <a:extLst>
                  <a:ext uri="{0D108BD9-81ED-4DB2-BD59-A6C34878D82A}">
                    <a16:rowId xmlns:a16="http://schemas.microsoft.com/office/drawing/2014/main" val="1748694157"/>
                  </a:ext>
                </a:extLst>
              </a:tr>
              <a:tr h="370840">
                <a:tc>
                  <a:txBody>
                    <a:bodyPr/>
                    <a:lstStyle/>
                    <a:p>
                      <a:r>
                        <a:rPr lang="en-US" sz="1600" dirty="0">
                          <a:latin typeface="Cambria" panose="02040503050406030204" pitchFamily="18" charset="0"/>
                          <a:ea typeface="Cambria" panose="02040503050406030204" pitchFamily="18" charset="0"/>
                        </a:rPr>
                        <a:t>J. Kunjumon &amp; R. K. Megalingam (2019)</a:t>
                      </a:r>
                    </a:p>
                  </a:txBody>
                  <a:tcPr/>
                </a:tc>
                <a:tc>
                  <a:txBody>
                    <a:bodyPr/>
                    <a:lstStyle/>
                    <a:p>
                      <a:pPr algn="just"/>
                      <a:r>
                        <a:rPr lang="en-US" sz="1600" dirty="0">
                          <a:latin typeface="Cambria" panose="02040503050406030204" pitchFamily="18" charset="0"/>
                          <a:ea typeface="Cambria" panose="02040503050406030204" pitchFamily="18" charset="0"/>
                        </a:rPr>
                        <a:t>Hand gesture recognition, ISL translation, speech synthesis</a:t>
                      </a:r>
                    </a:p>
                  </a:txBody>
                  <a:tcPr/>
                </a:tc>
                <a:tc>
                  <a:txBody>
                    <a:bodyPr/>
                    <a:lstStyle/>
                    <a:p>
                      <a:pPr algn="just"/>
                      <a:r>
                        <a:rPr lang="en-US" sz="1600" dirty="0">
                          <a:latin typeface="Cambria" panose="02040503050406030204" pitchFamily="18" charset="0"/>
                          <a:ea typeface="Cambria" panose="02040503050406030204" pitchFamily="18" charset="0"/>
                        </a:rPr>
                        <a:t>Designed a system to translate Indian Sign Language into text and speech using computer vision and gesture recognition techniques.</a:t>
                      </a:r>
                    </a:p>
                  </a:txBody>
                  <a:tcPr/>
                </a:tc>
                <a:extLst>
                  <a:ext uri="{0D108BD9-81ED-4DB2-BD59-A6C34878D82A}">
                    <a16:rowId xmlns:a16="http://schemas.microsoft.com/office/drawing/2014/main" val="1271980499"/>
                  </a:ext>
                </a:extLst>
              </a:tr>
            </a:tbl>
          </a:graphicData>
        </a:graphic>
      </p:graphicFrame>
      <p:sp>
        <p:nvSpPr>
          <p:cNvPr id="4" name="Title 1">
            <a:extLst>
              <a:ext uri="{FF2B5EF4-FFF2-40B4-BE49-F238E27FC236}">
                <a16:creationId xmlns:a16="http://schemas.microsoft.com/office/drawing/2014/main" id="{C2EE74DF-FBA1-0C06-551B-AECAA8AFC179}"/>
              </a:ext>
            </a:extLst>
          </p:cNvPr>
          <p:cNvSpPr txBox="1">
            <a:spLocks/>
          </p:cNvSpPr>
          <p:nvPr/>
        </p:nvSpPr>
        <p:spPr>
          <a:xfrm>
            <a:off x="0" y="6570000"/>
            <a:ext cx="9144000" cy="288000"/>
          </a:xfrm>
          <a:prstGeom prst="rect">
            <a:avLst/>
          </a:prstGeom>
          <a:solidFill>
            <a:srgbClr val="092034"/>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5" name="Footer Placeholder 4">
            <a:extLst>
              <a:ext uri="{FF2B5EF4-FFF2-40B4-BE49-F238E27FC236}">
                <a16:creationId xmlns:a16="http://schemas.microsoft.com/office/drawing/2014/main" id="{CCACCAC9-8670-82BD-4916-F23FF9E14A8E}"/>
              </a:ext>
            </a:extLst>
          </p:cNvPr>
          <p:cNvSpPr>
            <a:spLocks noGrp="1"/>
          </p:cNvSpPr>
          <p:nvPr>
            <p:ph type="ftr" sz="quarter" idx="11"/>
          </p:nvPr>
        </p:nvSpPr>
        <p:spPr>
          <a:xfrm>
            <a:off x="0" y="6570000"/>
            <a:ext cx="1800000" cy="288000"/>
          </a:xfrm>
        </p:spPr>
        <p:txBody>
          <a:bodyPr/>
          <a:lstStyle/>
          <a:p>
            <a:pPr algn="l"/>
            <a:r>
              <a:rPr lang="en-US" b="1" dirty="0">
                <a:solidFill>
                  <a:schemeClr val="bg1"/>
                </a:solidFill>
                <a:latin typeface="Arial" pitchFamily="34" charset="0"/>
                <a:cs typeface="Arial" pitchFamily="34" charset="0"/>
              </a:rPr>
              <a:t>SENNET - 2025</a:t>
            </a:r>
          </a:p>
        </p:txBody>
      </p:sp>
      <p:sp>
        <p:nvSpPr>
          <p:cNvPr id="6" name="Slide Number Placeholder 5">
            <a:extLst>
              <a:ext uri="{FF2B5EF4-FFF2-40B4-BE49-F238E27FC236}">
                <a16:creationId xmlns:a16="http://schemas.microsoft.com/office/drawing/2014/main" id="{02016EB7-9049-B668-8207-CC09569115D1}"/>
              </a:ext>
            </a:extLst>
          </p:cNvPr>
          <p:cNvSpPr>
            <a:spLocks noGrp="1"/>
          </p:cNvSpPr>
          <p:nvPr>
            <p:ph type="sldNum" sz="quarter" idx="12"/>
          </p:nvPr>
        </p:nvSpPr>
        <p:spPr>
          <a:xfrm>
            <a:off x="7010400" y="6570000"/>
            <a:ext cx="2133600" cy="288000"/>
          </a:xfrm>
        </p:spPr>
        <p:txBody>
          <a:bodyPr/>
          <a:lstStyle/>
          <a:p>
            <a:fld id="{B6F15528-21DE-4FAA-801E-634DDDAF4B2B}" type="slidenum">
              <a:rPr lang="en-US" b="1" smtClean="0">
                <a:solidFill>
                  <a:schemeClr val="bg1"/>
                </a:solidFill>
                <a:latin typeface="Arial" pitchFamily="34" charset="0"/>
                <a:cs typeface="Arial" pitchFamily="34" charset="0"/>
              </a:rPr>
              <a:pPr/>
              <a:t>7</a:t>
            </a:fld>
            <a:endParaRPr lang="en-US"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73264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0000"/>
          </a:xfrm>
          <a:solidFill>
            <a:srgbClr val="092034"/>
          </a:solidFill>
        </p:spPr>
        <p:txBody>
          <a:bodyPr>
            <a:normAutofit/>
          </a:bodyPr>
          <a:lstStyle/>
          <a:p>
            <a:pPr algn="l"/>
            <a:r>
              <a:rPr lang="en-US" sz="4200" b="1" dirty="0">
                <a:solidFill>
                  <a:schemeClr val="bg1"/>
                </a:solidFill>
                <a:latin typeface="Arial" pitchFamily="34" charset="0"/>
                <a:cs typeface="Arial" pitchFamily="34" charset="0"/>
              </a:rPr>
              <a:t>Aim &amp; Objectives</a:t>
            </a:r>
            <a:endParaRPr lang="en-IN" sz="4200" b="1" dirty="0">
              <a:solidFill>
                <a:schemeClr val="bg1"/>
              </a:solidFill>
              <a:latin typeface="Arial" pitchFamily="34" charset="0"/>
              <a:cs typeface="Arial" pitchFamily="34" charset="0"/>
            </a:endParaRPr>
          </a:p>
        </p:txBody>
      </p:sp>
      <p:sp>
        <p:nvSpPr>
          <p:cNvPr id="3" name="Content Placeholder 2"/>
          <p:cNvSpPr>
            <a:spLocks noGrp="1"/>
          </p:cNvSpPr>
          <p:nvPr>
            <p:ph idx="1"/>
          </p:nvPr>
        </p:nvSpPr>
        <p:spPr>
          <a:xfrm>
            <a:off x="0" y="914399"/>
            <a:ext cx="9144000" cy="5616000"/>
          </a:xfrm>
        </p:spPr>
        <p:txBody>
          <a:bodyPr>
            <a:normAutofit/>
          </a:bodyPr>
          <a:lstStyle/>
          <a:p>
            <a:pPr marL="365760" algn="just">
              <a:lnSpc>
                <a:spcPct val="150000"/>
              </a:lnSpc>
              <a:spcBef>
                <a:spcPts val="0"/>
              </a:spcBef>
            </a:pPr>
            <a:r>
              <a:rPr lang="en-US" sz="2400" dirty="0">
                <a:latin typeface="Cambria" panose="02040503050406030204" pitchFamily="18" charset="0"/>
                <a:ea typeface="Cambria" panose="02040503050406030204" pitchFamily="18" charset="0"/>
                <a:cs typeface="Arial" pitchFamily="34" charset="0"/>
              </a:rPr>
              <a:t>Aim</a:t>
            </a:r>
          </a:p>
          <a:p>
            <a:pPr marL="765810" lvl="1" algn="just">
              <a:spcBef>
                <a:spcPts val="0"/>
              </a:spcBef>
            </a:pPr>
            <a:r>
              <a:rPr lang="en-US" sz="2000" dirty="0"/>
              <a:t>To develop a </a:t>
            </a:r>
            <a:r>
              <a:rPr lang="en-US" sz="2000" b="1" dirty="0"/>
              <a:t>real-time ISL-to-voice </a:t>
            </a:r>
            <a:r>
              <a:rPr lang="en-US" sz="2000" dirty="0"/>
              <a:t>communication system using embedded vision and machine learning.</a:t>
            </a:r>
            <a:endParaRPr lang="en-US" sz="2000" dirty="0">
              <a:latin typeface="Cambria" panose="02040503050406030204" pitchFamily="18" charset="0"/>
              <a:ea typeface="Cambria" panose="02040503050406030204" pitchFamily="18" charset="0"/>
              <a:cs typeface="Arial" pitchFamily="34" charset="0"/>
            </a:endParaRPr>
          </a:p>
          <a:p>
            <a:pPr marL="365760" algn="just">
              <a:lnSpc>
                <a:spcPct val="150000"/>
              </a:lnSpc>
              <a:spcBef>
                <a:spcPts val="0"/>
              </a:spcBef>
            </a:pPr>
            <a:r>
              <a:rPr lang="en-US" sz="2400" dirty="0">
                <a:latin typeface="Cambria" panose="02040503050406030204" pitchFamily="18" charset="0"/>
                <a:ea typeface="Cambria" panose="02040503050406030204" pitchFamily="18" charset="0"/>
                <a:cs typeface="Arial" pitchFamily="34" charset="0"/>
              </a:rPr>
              <a:t>Objectives </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Capture hand gestures using </a:t>
            </a:r>
            <a:r>
              <a:rPr lang="en-US" sz="2000" b="1" dirty="0">
                <a:latin typeface="Cambria" panose="02040503050406030204" pitchFamily="18" charset="0"/>
                <a:ea typeface="Cambria" panose="02040503050406030204" pitchFamily="18" charset="0"/>
                <a:cs typeface="Arial" pitchFamily="34" charset="0"/>
              </a:rPr>
              <a:t>ESP32-CAM</a:t>
            </a:r>
            <a:r>
              <a:rPr lang="en-US" sz="2000" dirty="0">
                <a:latin typeface="Cambria" panose="02040503050406030204" pitchFamily="18" charset="0"/>
                <a:ea typeface="Cambria" panose="02040503050406030204" pitchFamily="18" charset="0"/>
                <a:cs typeface="Arial" pitchFamily="34" charset="0"/>
              </a:rPr>
              <a:t>.</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Detect hand landmarks using MediaPipe.</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Classify gestures using Random Forest.</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Convert recognized </a:t>
            </a:r>
            <a:r>
              <a:rPr lang="en-US" sz="2000" b="1" dirty="0">
                <a:latin typeface="Cambria" panose="02040503050406030204" pitchFamily="18" charset="0"/>
                <a:ea typeface="Cambria" panose="02040503050406030204" pitchFamily="18" charset="0"/>
                <a:cs typeface="Arial" pitchFamily="34" charset="0"/>
              </a:rPr>
              <a:t>text to speech (TTS).</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Improve accessibility for </a:t>
            </a:r>
            <a:r>
              <a:rPr lang="en-US" sz="2000" b="1" dirty="0">
                <a:latin typeface="Cambria" panose="02040503050406030204" pitchFamily="18" charset="0"/>
                <a:ea typeface="Cambria" panose="02040503050406030204" pitchFamily="18" charset="0"/>
                <a:cs typeface="Arial" pitchFamily="34" charset="0"/>
              </a:rPr>
              <a:t>deaf-mute</a:t>
            </a:r>
            <a:r>
              <a:rPr lang="en-US" sz="2000" dirty="0">
                <a:latin typeface="Cambria" panose="02040503050406030204" pitchFamily="18" charset="0"/>
                <a:ea typeface="Cambria" panose="02040503050406030204" pitchFamily="18" charset="0"/>
                <a:cs typeface="Arial" pitchFamily="34" charset="0"/>
              </a:rPr>
              <a:t> individuals.</a:t>
            </a:r>
          </a:p>
        </p:txBody>
      </p:sp>
      <p:sp>
        <p:nvSpPr>
          <p:cNvPr id="4" name="Title 1"/>
          <p:cNvSpPr txBox="1">
            <a:spLocks/>
          </p:cNvSpPr>
          <p:nvPr/>
        </p:nvSpPr>
        <p:spPr>
          <a:xfrm>
            <a:off x="0" y="6570000"/>
            <a:ext cx="9144000" cy="288000"/>
          </a:xfrm>
          <a:prstGeom prst="rect">
            <a:avLst/>
          </a:prstGeom>
          <a:solidFill>
            <a:srgbClr val="092034"/>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5" name="Footer Placeholder 4"/>
          <p:cNvSpPr>
            <a:spLocks noGrp="1"/>
          </p:cNvSpPr>
          <p:nvPr>
            <p:ph type="ftr" sz="quarter" idx="11"/>
          </p:nvPr>
        </p:nvSpPr>
        <p:spPr>
          <a:xfrm>
            <a:off x="0" y="6570000"/>
            <a:ext cx="1800000" cy="288000"/>
          </a:xfrm>
        </p:spPr>
        <p:txBody>
          <a:bodyPr/>
          <a:lstStyle/>
          <a:p>
            <a:pPr algn="l"/>
            <a:r>
              <a:rPr lang="en-US" b="1" dirty="0">
                <a:solidFill>
                  <a:schemeClr val="bg1"/>
                </a:solidFill>
                <a:latin typeface="Arial" pitchFamily="34" charset="0"/>
                <a:cs typeface="Arial" pitchFamily="34" charset="0"/>
              </a:rPr>
              <a:t>SENNET - 2025</a:t>
            </a:r>
          </a:p>
        </p:txBody>
      </p:sp>
      <p:sp>
        <p:nvSpPr>
          <p:cNvPr id="6" name="Slide Number Placeholder 5"/>
          <p:cNvSpPr>
            <a:spLocks noGrp="1"/>
          </p:cNvSpPr>
          <p:nvPr>
            <p:ph type="sldNum" sz="quarter" idx="12"/>
          </p:nvPr>
        </p:nvSpPr>
        <p:spPr>
          <a:xfrm>
            <a:off x="7010400" y="6570000"/>
            <a:ext cx="2133600" cy="288000"/>
          </a:xfrm>
        </p:spPr>
        <p:txBody>
          <a:bodyPr/>
          <a:lstStyle/>
          <a:p>
            <a:fld id="{B6F15528-21DE-4FAA-801E-634DDDAF4B2B}" type="slidenum">
              <a:rPr lang="en-US" b="1" smtClean="0">
                <a:solidFill>
                  <a:schemeClr val="bg1"/>
                </a:solidFill>
                <a:latin typeface="Arial" pitchFamily="34" charset="0"/>
                <a:cs typeface="Arial" pitchFamily="34" charset="0"/>
              </a:rPr>
              <a:pPr/>
              <a:t>8</a:t>
            </a:fld>
            <a:endParaRPr lang="en-US"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86499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10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10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F802B-BC5D-E729-18EF-85C1D9AA3A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38228D-05B9-E4DE-B654-5B115E3662C6}"/>
              </a:ext>
            </a:extLst>
          </p:cNvPr>
          <p:cNvSpPr>
            <a:spLocks noGrp="1"/>
          </p:cNvSpPr>
          <p:nvPr>
            <p:ph type="title"/>
          </p:nvPr>
        </p:nvSpPr>
        <p:spPr>
          <a:xfrm>
            <a:off x="0" y="0"/>
            <a:ext cx="9144000" cy="900000"/>
          </a:xfrm>
          <a:solidFill>
            <a:srgbClr val="092034"/>
          </a:solidFill>
        </p:spPr>
        <p:txBody>
          <a:bodyPr>
            <a:normAutofit/>
          </a:bodyPr>
          <a:lstStyle/>
          <a:p>
            <a:pPr algn="l"/>
            <a:r>
              <a:rPr lang="en-US" sz="4200" b="1" dirty="0">
                <a:solidFill>
                  <a:schemeClr val="bg1"/>
                </a:solidFill>
                <a:latin typeface="Arial" pitchFamily="34" charset="0"/>
                <a:cs typeface="Arial" pitchFamily="34" charset="0"/>
              </a:rPr>
              <a:t>Proposed Methodology</a:t>
            </a:r>
            <a:endParaRPr lang="en-IN" sz="4200" b="1" dirty="0">
              <a:solidFill>
                <a:schemeClr val="bg1"/>
              </a:solidFill>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0F6C14F7-F96F-7584-2B8B-EB1A4C8CCB66}"/>
              </a:ext>
            </a:extLst>
          </p:cNvPr>
          <p:cNvSpPr>
            <a:spLocks noGrp="1"/>
          </p:cNvSpPr>
          <p:nvPr>
            <p:ph idx="1"/>
          </p:nvPr>
        </p:nvSpPr>
        <p:spPr>
          <a:xfrm>
            <a:off x="0" y="914399"/>
            <a:ext cx="9144000" cy="5616000"/>
          </a:xfrm>
        </p:spPr>
        <p:txBody>
          <a:bodyPr>
            <a:normAutofit lnSpcReduction="10000"/>
          </a:bodyPr>
          <a:lstStyle/>
          <a:p>
            <a:pPr marL="365760" algn="just">
              <a:lnSpc>
                <a:spcPct val="160000"/>
              </a:lnSpc>
              <a:spcBef>
                <a:spcPts val="0"/>
              </a:spcBef>
            </a:pPr>
            <a:r>
              <a:rPr lang="en-US" sz="2400" dirty="0">
                <a:latin typeface="Cambria" panose="02040503050406030204" pitchFamily="18" charset="0"/>
                <a:ea typeface="Cambria" panose="02040503050406030204" pitchFamily="18" charset="0"/>
                <a:cs typeface="Arial" pitchFamily="34" charset="0"/>
              </a:rPr>
              <a:t>Proposed approach/system/model</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External </a:t>
            </a:r>
            <a:r>
              <a:rPr lang="en-US" sz="2000" b="1" dirty="0">
                <a:latin typeface="Cambria" panose="02040503050406030204" pitchFamily="18" charset="0"/>
                <a:ea typeface="Cambria" panose="02040503050406030204" pitchFamily="18" charset="0"/>
                <a:cs typeface="Arial" pitchFamily="34" charset="0"/>
              </a:rPr>
              <a:t>USB camera </a:t>
            </a:r>
            <a:r>
              <a:rPr lang="en-US" sz="2000" dirty="0">
                <a:latin typeface="Cambria" panose="02040503050406030204" pitchFamily="18" charset="0"/>
                <a:ea typeface="Cambria" panose="02040503050406030204" pitchFamily="18" charset="0"/>
                <a:cs typeface="Arial" pitchFamily="34" charset="0"/>
              </a:rPr>
              <a:t>used for both gesture recognition and hand tracking.</a:t>
            </a:r>
          </a:p>
          <a:p>
            <a:pPr marL="765810" lvl="1" algn="just">
              <a:spcBef>
                <a:spcPts val="0"/>
              </a:spcBef>
            </a:pPr>
            <a:r>
              <a:rPr lang="en-US" sz="2000" b="1" dirty="0">
                <a:latin typeface="Cambria" panose="02040503050406030204" pitchFamily="18" charset="0"/>
                <a:ea typeface="Cambria" panose="02040503050406030204" pitchFamily="18" charset="0"/>
                <a:cs typeface="Arial" pitchFamily="34" charset="0"/>
              </a:rPr>
              <a:t>MediaPipe</a:t>
            </a:r>
            <a:r>
              <a:rPr lang="en-US" sz="2000" dirty="0">
                <a:latin typeface="Cambria" panose="02040503050406030204" pitchFamily="18" charset="0"/>
                <a:ea typeface="Cambria" panose="02040503050406030204" pitchFamily="18" charset="0"/>
                <a:cs typeface="Arial" pitchFamily="34" charset="0"/>
              </a:rPr>
              <a:t> processes video stream to detect hand landmarks.</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Recognized gestures classified using </a:t>
            </a:r>
            <a:r>
              <a:rPr lang="en-US" sz="2000" b="1" dirty="0">
                <a:latin typeface="Cambria" panose="02040503050406030204" pitchFamily="18" charset="0"/>
                <a:ea typeface="Cambria" panose="02040503050406030204" pitchFamily="18" charset="0"/>
                <a:cs typeface="Arial" pitchFamily="34" charset="0"/>
              </a:rPr>
              <a:t>Random Forest </a:t>
            </a:r>
            <a:r>
              <a:rPr lang="en-US" sz="2000" dirty="0">
                <a:latin typeface="Cambria" panose="02040503050406030204" pitchFamily="18" charset="0"/>
                <a:ea typeface="Cambria" panose="02040503050406030204" pitchFamily="18" charset="0"/>
                <a:cs typeface="Arial" pitchFamily="34" charset="0"/>
              </a:rPr>
              <a:t>model.</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Text output converted to speech </a:t>
            </a:r>
            <a:r>
              <a:rPr lang="en-US" sz="2000" b="1" dirty="0">
                <a:latin typeface="Cambria" panose="02040503050406030204" pitchFamily="18" charset="0"/>
                <a:ea typeface="Cambria" panose="02040503050406030204" pitchFamily="18" charset="0"/>
                <a:cs typeface="Arial" pitchFamily="34" charset="0"/>
              </a:rPr>
              <a:t>using Google TTS</a:t>
            </a:r>
            <a:r>
              <a:rPr lang="en-US" sz="2000" dirty="0">
                <a:latin typeface="Cambria" panose="02040503050406030204" pitchFamily="18" charset="0"/>
                <a:ea typeface="Cambria" panose="02040503050406030204" pitchFamily="18" charset="0"/>
                <a:cs typeface="Arial" pitchFamily="34" charset="0"/>
              </a:rPr>
              <a:t> </a:t>
            </a:r>
          </a:p>
          <a:p>
            <a:pPr marL="365760" algn="just">
              <a:lnSpc>
                <a:spcPct val="160000"/>
              </a:lnSpc>
              <a:spcBef>
                <a:spcPts val="0"/>
              </a:spcBef>
            </a:pPr>
            <a:r>
              <a:rPr lang="en-US" sz="2400" dirty="0">
                <a:latin typeface="Cambria" panose="02040503050406030204" pitchFamily="18" charset="0"/>
                <a:ea typeface="Cambria" panose="02040503050406030204" pitchFamily="18" charset="0"/>
                <a:cs typeface="Arial" pitchFamily="34" charset="0"/>
              </a:rPr>
              <a:t>Datasets</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Custom primary dataset </a:t>
            </a:r>
            <a:r>
              <a:rPr lang="en-US" sz="2000" b="1" dirty="0">
                <a:latin typeface="Cambria" panose="02040503050406030204" pitchFamily="18" charset="0"/>
                <a:ea typeface="Cambria" panose="02040503050406030204" pitchFamily="18" charset="0"/>
                <a:cs typeface="Arial" pitchFamily="34" charset="0"/>
              </a:rPr>
              <a:t>collected at LPU campus from 16 individuals</a:t>
            </a:r>
            <a:r>
              <a:rPr lang="en-US" sz="2000" dirty="0">
                <a:latin typeface="Cambria" panose="02040503050406030204" pitchFamily="18" charset="0"/>
                <a:ea typeface="Cambria" panose="02040503050406030204" pitchFamily="18" charset="0"/>
                <a:cs typeface="Arial" pitchFamily="34" charset="0"/>
              </a:rPr>
              <a:t> performing </a:t>
            </a:r>
            <a:r>
              <a:rPr lang="en-US" sz="2000" b="1" dirty="0">
                <a:latin typeface="Cambria" panose="02040503050406030204" pitchFamily="18" charset="0"/>
                <a:ea typeface="Cambria" panose="02040503050406030204" pitchFamily="18" charset="0"/>
                <a:cs typeface="Arial" pitchFamily="34" charset="0"/>
              </a:rPr>
              <a:t>Indian Sign Language (ISL)</a:t>
            </a:r>
            <a:r>
              <a:rPr lang="en-US" sz="2000" dirty="0">
                <a:latin typeface="Cambria" panose="02040503050406030204" pitchFamily="18" charset="0"/>
                <a:ea typeface="Cambria" panose="02040503050406030204" pitchFamily="18" charset="0"/>
                <a:cs typeface="Arial" pitchFamily="34" charset="0"/>
              </a:rPr>
              <a:t> gestures.</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Each gesture sample includes (x, y) hand landmark coordinates captured using </a:t>
            </a:r>
            <a:r>
              <a:rPr lang="en-US" sz="2000" b="1" dirty="0">
                <a:latin typeface="Cambria" panose="02040503050406030204" pitchFamily="18" charset="0"/>
                <a:ea typeface="Cambria" panose="02040503050406030204" pitchFamily="18" charset="0"/>
                <a:cs typeface="Arial" pitchFamily="34" charset="0"/>
              </a:rPr>
              <a:t>MediaPipe</a:t>
            </a:r>
            <a:r>
              <a:rPr lang="en-US" sz="2000" dirty="0">
                <a:latin typeface="Cambria" panose="02040503050406030204" pitchFamily="18" charset="0"/>
                <a:ea typeface="Cambria" panose="02040503050406030204" pitchFamily="18" charset="0"/>
                <a:cs typeface="Arial" pitchFamily="34" charset="0"/>
              </a:rPr>
              <a:t>.</a:t>
            </a:r>
          </a:p>
          <a:p>
            <a:pPr marL="765810" lvl="1" algn="just">
              <a:spcBef>
                <a:spcPts val="0"/>
              </a:spcBef>
            </a:pPr>
            <a:r>
              <a:rPr lang="en-US" sz="2000" dirty="0">
                <a:latin typeface="Cambria" panose="02040503050406030204" pitchFamily="18" charset="0"/>
                <a:ea typeface="Cambria" panose="02040503050406030204" pitchFamily="18" charset="0"/>
                <a:cs typeface="Arial" pitchFamily="34" charset="0"/>
              </a:rPr>
              <a:t>The dataset covers alphabets and number </a:t>
            </a:r>
            <a:r>
              <a:rPr lang="en-US" sz="2000" b="1" dirty="0">
                <a:latin typeface="Cambria" panose="02040503050406030204" pitchFamily="18" charset="0"/>
                <a:ea typeface="Cambria" panose="02040503050406030204" pitchFamily="18" charset="0"/>
                <a:cs typeface="Arial" pitchFamily="34" charset="0"/>
              </a:rPr>
              <a:t>ISL</a:t>
            </a:r>
            <a:r>
              <a:rPr lang="en-US" sz="2000" dirty="0">
                <a:latin typeface="Cambria" panose="02040503050406030204" pitchFamily="18" charset="0"/>
                <a:ea typeface="Cambria" panose="02040503050406030204" pitchFamily="18" charset="0"/>
                <a:cs typeface="Arial" pitchFamily="34" charset="0"/>
              </a:rPr>
              <a:t> gestures.</a:t>
            </a:r>
          </a:p>
          <a:p>
            <a:pPr marL="365760" algn="just">
              <a:lnSpc>
                <a:spcPct val="160000"/>
              </a:lnSpc>
              <a:spcBef>
                <a:spcPts val="0"/>
              </a:spcBef>
            </a:pPr>
            <a:r>
              <a:rPr lang="en-US" sz="2400" dirty="0">
                <a:latin typeface="Cambria" panose="02040503050406030204" pitchFamily="18" charset="0"/>
                <a:ea typeface="Cambria" panose="02040503050406030204" pitchFamily="18" charset="0"/>
                <a:cs typeface="Arial" pitchFamily="34" charset="0"/>
              </a:rPr>
              <a:t>Tools, frameworks used</a:t>
            </a:r>
          </a:p>
          <a:p>
            <a:pPr marL="765810" lvl="1" algn="just">
              <a:spcBef>
                <a:spcPts val="0"/>
              </a:spcBef>
            </a:pPr>
            <a:r>
              <a:rPr lang="en-US" sz="2000" b="1" dirty="0">
                <a:latin typeface="Cambria" panose="02040503050406030204" pitchFamily="18" charset="0"/>
                <a:ea typeface="Cambria" panose="02040503050406030204" pitchFamily="18" charset="0"/>
                <a:cs typeface="Arial" pitchFamily="34" charset="0"/>
              </a:rPr>
              <a:t>MediaPipe</a:t>
            </a:r>
          </a:p>
          <a:p>
            <a:pPr marL="765810" lvl="1" algn="just">
              <a:spcBef>
                <a:spcPts val="0"/>
              </a:spcBef>
            </a:pPr>
            <a:r>
              <a:rPr lang="en-US" sz="2000" b="1" dirty="0">
                <a:latin typeface="Cambria" panose="02040503050406030204" pitchFamily="18" charset="0"/>
                <a:ea typeface="Cambria" panose="02040503050406030204" pitchFamily="18" charset="0"/>
                <a:cs typeface="Arial" pitchFamily="34" charset="0"/>
              </a:rPr>
              <a:t>ESP32-CAM</a:t>
            </a:r>
          </a:p>
          <a:p>
            <a:pPr marL="765810" lvl="1" algn="just">
              <a:spcBef>
                <a:spcPts val="0"/>
              </a:spcBef>
            </a:pPr>
            <a:r>
              <a:rPr lang="en-US" sz="2000" b="1" dirty="0">
                <a:latin typeface="Cambria" panose="02040503050406030204" pitchFamily="18" charset="0"/>
                <a:ea typeface="Cambria" panose="02040503050406030204" pitchFamily="18" charset="0"/>
                <a:cs typeface="Arial" pitchFamily="34" charset="0"/>
              </a:rPr>
              <a:t>Python + OpenCV</a:t>
            </a:r>
          </a:p>
          <a:p>
            <a:pPr marL="765810" lvl="1" algn="just">
              <a:spcBef>
                <a:spcPts val="0"/>
              </a:spcBef>
            </a:pPr>
            <a:r>
              <a:rPr lang="en-US" sz="2000" b="1" dirty="0">
                <a:latin typeface="Cambria" panose="02040503050406030204" pitchFamily="18" charset="0"/>
                <a:ea typeface="Cambria" panose="02040503050406030204" pitchFamily="18" charset="0"/>
                <a:cs typeface="Arial" pitchFamily="34" charset="0"/>
              </a:rPr>
              <a:t>scikit-learn</a:t>
            </a:r>
          </a:p>
          <a:p>
            <a:pPr marL="765810" lvl="1" algn="just">
              <a:spcBef>
                <a:spcPts val="0"/>
              </a:spcBef>
            </a:pPr>
            <a:r>
              <a:rPr lang="en-US" sz="2000" b="1" dirty="0">
                <a:latin typeface="Cambria" panose="02040503050406030204" pitchFamily="18" charset="0"/>
                <a:ea typeface="Cambria" panose="02040503050406030204" pitchFamily="18" charset="0"/>
                <a:cs typeface="Arial" pitchFamily="34" charset="0"/>
              </a:rPr>
              <a:t>Google Text-to-Speech (gTTS)</a:t>
            </a:r>
          </a:p>
        </p:txBody>
      </p:sp>
      <p:sp>
        <p:nvSpPr>
          <p:cNvPr id="4" name="Title 1">
            <a:extLst>
              <a:ext uri="{FF2B5EF4-FFF2-40B4-BE49-F238E27FC236}">
                <a16:creationId xmlns:a16="http://schemas.microsoft.com/office/drawing/2014/main" id="{798F9107-A582-0586-2882-3FE80F672FEB}"/>
              </a:ext>
            </a:extLst>
          </p:cNvPr>
          <p:cNvSpPr txBox="1">
            <a:spLocks/>
          </p:cNvSpPr>
          <p:nvPr/>
        </p:nvSpPr>
        <p:spPr>
          <a:xfrm>
            <a:off x="0" y="6570000"/>
            <a:ext cx="9144000" cy="288000"/>
          </a:xfrm>
          <a:prstGeom prst="rect">
            <a:avLst/>
          </a:prstGeom>
          <a:solidFill>
            <a:srgbClr val="092034"/>
          </a:solidFill>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1400" b="1" dirty="0">
              <a:solidFill>
                <a:schemeClr val="bg1"/>
              </a:solidFill>
              <a:latin typeface="Arial" pitchFamily="34" charset="0"/>
              <a:cs typeface="Arial" pitchFamily="34" charset="0"/>
            </a:endParaRPr>
          </a:p>
        </p:txBody>
      </p:sp>
      <p:sp>
        <p:nvSpPr>
          <p:cNvPr id="5" name="Footer Placeholder 4">
            <a:extLst>
              <a:ext uri="{FF2B5EF4-FFF2-40B4-BE49-F238E27FC236}">
                <a16:creationId xmlns:a16="http://schemas.microsoft.com/office/drawing/2014/main" id="{F6E76415-46A4-BE7D-EF2E-503C47DF7314}"/>
              </a:ext>
            </a:extLst>
          </p:cNvPr>
          <p:cNvSpPr>
            <a:spLocks noGrp="1"/>
          </p:cNvSpPr>
          <p:nvPr>
            <p:ph type="ftr" sz="quarter" idx="11"/>
          </p:nvPr>
        </p:nvSpPr>
        <p:spPr>
          <a:xfrm>
            <a:off x="0" y="6570000"/>
            <a:ext cx="1800000" cy="288000"/>
          </a:xfrm>
        </p:spPr>
        <p:txBody>
          <a:bodyPr/>
          <a:lstStyle/>
          <a:p>
            <a:pPr algn="l"/>
            <a:r>
              <a:rPr lang="en-US" b="1" dirty="0">
                <a:solidFill>
                  <a:schemeClr val="bg1"/>
                </a:solidFill>
                <a:latin typeface="Arial" pitchFamily="34" charset="0"/>
                <a:cs typeface="Arial" pitchFamily="34" charset="0"/>
              </a:rPr>
              <a:t>SENNET - 2025</a:t>
            </a:r>
          </a:p>
        </p:txBody>
      </p:sp>
      <p:sp>
        <p:nvSpPr>
          <p:cNvPr id="6" name="Slide Number Placeholder 5">
            <a:extLst>
              <a:ext uri="{FF2B5EF4-FFF2-40B4-BE49-F238E27FC236}">
                <a16:creationId xmlns:a16="http://schemas.microsoft.com/office/drawing/2014/main" id="{535427DE-4A52-E3E1-CB6D-3E8241B51492}"/>
              </a:ext>
            </a:extLst>
          </p:cNvPr>
          <p:cNvSpPr>
            <a:spLocks noGrp="1"/>
          </p:cNvSpPr>
          <p:nvPr>
            <p:ph type="sldNum" sz="quarter" idx="12"/>
          </p:nvPr>
        </p:nvSpPr>
        <p:spPr>
          <a:xfrm>
            <a:off x="7010400" y="6570000"/>
            <a:ext cx="2133600" cy="288000"/>
          </a:xfrm>
        </p:spPr>
        <p:txBody>
          <a:bodyPr/>
          <a:lstStyle/>
          <a:p>
            <a:fld id="{B6F15528-21DE-4FAA-801E-634DDDAF4B2B}" type="slidenum">
              <a:rPr lang="en-US" b="1" smtClean="0">
                <a:solidFill>
                  <a:schemeClr val="bg1"/>
                </a:solidFill>
                <a:latin typeface="Arial" pitchFamily="34" charset="0"/>
                <a:cs typeface="Arial" pitchFamily="34" charset="0"/>
              </a:rPr>
              <a:pPr/>
              <a:t>9</a:t>
            </a:fld>
            <a:endParaRPr lang="en-US"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34141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10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10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2" dur="10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additive="base">
                                        <p:cTn id="57"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8" dur="1000" fill="hold"/>
                                        <p:tgtEl>
                                          <p:spTgt spid="3">
                                            <p:txEl>
                                              <p:pRg st="10" end="1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additive="base">
                                        <p:cTn id="61"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2" dur="1000" fill="hold"/>
                                        <p:tgtEl>
                                          <p:spTgt spid="3">
                                            <p:txEl>
                                              <p:pRg st="11" end="11"/>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 calcmode="lin" valueType="num">
                                      <p:cBhvr additive="base">
                                        <p:cTn id="65"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6" dur="1000" fill="hold"/>
                                        <p:tgtEl>
                                          <p:spTgt spid="3">
                                            <p:txEl>
                                              <p:pRg st="12" end="12"/>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
                                            <p:txEl>
                                              <p:pRg st="13" end="13"/>
                                            </p:txEl>
                                          </p:spTgt>
                                        </p:tgtEl>
                                        <p:attrNameLst>
                                          <p:attrName>style.visibility</p:attrName>
                                        </p:attrNameLst>
                                      </p:cBhvr>
                                      <p:to>
                                        <p:strVal val="visible"/>
                                      </p:to>
                                    </p:set>
                                    <p:anim calcmode="lin" valueType="num">
                                      <p:cBhvr additive="base">
                                        <p:cTn id="69"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70" dur="1000" fill="hold"/>
                                        <p:tgtEl>
                                          <p:spTgt spid="3">
                                            <p:txEl>
                                              <p:pRg st="13" end="13"/>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
                                            <p:txEl>
                                              <p:pRg st="14" end="14"/>
                                            </p:txEl>
                                          </p:spTgt>
                                        </p:tgtEl>
                                        <p:attrNameLst>
                                          <p:attrName>style.visibility</p:attrName>
                                        </p:attrNameLst>
                                      </p:cBhvr>
                                      <p:to>
                                        <p:strVal val="visible"/>
                                      </p:to>
                                    </p:set>
                                    <p:anim calcmode="lin" valueType="num">
                                      <p:cBhvr additive="base">
                                        <p:cTn id="73"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74" dur="10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7274</TotalTime>
  <Words>1696</Words>
  <Application>Microsoft Office PowerPoint</Application>
  <PresentationFormat>On-screen Show (4:3)</PresentationFormat>
  <Paragraphs>310</Paragraphs>
  <Slides>23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Cambria</vt:lpstr>
      <vt:lpstr>Times New Roman</vt:lpstr>
      <vt:lpstr>Office Theme</vt:lpstr>
      <vt:lpstr>PowerPoint Presentation</vt:lpstr>
      <vt:lpstr>Agenda</vt:lpstr>
      <vt:lpstr>Introduction</vt:lpstr>
      <vt:lpstr>Introduction</vt:lpstr>
      <vt:lpstr>Literature Survey</vt:lpstr>
      <vt:lpstr>Literature Survey</vt:lpstr>
      <vt:lpstr>Literature Survey</vt:lpstr>
      <vt:lpstr>Aim &amp; Objectives</vt:lpstr>
      <vt:lpstr>Proposed Methodology</vt:lpstr>
      <vt:lpstr>Hardware and Assembly Diagram</vt:lpstr>
      <vt:lpstr>Hardware and Assembly Diagram</vt:lpstr>
      <vt:lpstr>Architecture / Design</vt:lpstr>
      <vt:lpstr>Architecture / Design</vt:lpstr>
      <vt:lpstr>Algorithm / Technique Used</vt:lpstr>
      <vt:lpstr>Experimental Results</vt:lpstr>
      <vt:lpstr>Experimental Results</vt:lpstr>
      <vt:lpstr>Experimental Results</vt:lpstr>
      <vt:lpstr>Discussions</vt:lpstr>
      <vt:lpstr>Applications / Use Cases</vt:lpstr>
      <vt:lpstr>Conclusion &amp; Future Work</vt:lpstr>
      <vt:lpstr>References</vt:lpstr>
      <vt:lpstr>Meet our Team Members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KONGU</dc:creator>
  <cp:lastModifiedBy>Ajay Sharma</cp:lastModifiedBy>
  <cp:revision>1917</cp:revision>
  <dcterms:created xsi:type="dcterms:W3CDTF">2006-08-16T00:00:00Z</dcterms:created>
  <dcterms:modified xsi:type="dcterms:W3CDTF">2025-07-20T14:26:35Z</dcterms:modified>
</cp:coreProperties>
</file>